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8" r:id="rId3"/>
    <p:sldId id="269" r:id="rId4"/>
    <p:sldId id="288" r:id="rId5"/>
    <p:sldId id="289" r:id="rId6"/>
    <p:sldId id="306" r:id="rId7"/>
    <p:sldId id="319" r:id="rId8"/>
  </p:sldIdLst>
  <p:sldSz cx="12192000" cy="6858000"/>
  <p:notesSz cx="6858000" cy="9144000"/>
  <p:embeddedFontLst>
    <p:embeddedFont>
      <p:font typeface="Barlow" pitchFamily="2" charset="77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6" roundtripDataSignature="AMtx7mgYjOgjZXlueX9MH/yfE/RSxNIv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7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00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90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86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44e4a381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44e4a381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44e4a381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044e4a3814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44e4a3814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44e4a3814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44e4a3814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44e4a3814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44e4a3d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044e4a3d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44e4a3814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044e4a3814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044e4a3814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044e4a3814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5" Type="http://schemas.openxmlformats.org/officeDocument/2006/relationships/image" Target="../media/image76.jp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044e4a3814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"/>
            <a:ext cx="12192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044e4a3814_2_0"/>
          <p:cNvSpPr txBox="1">
            <a:spLocks noGrp="1"/>
          </p:cNvSpPr>
          <p:nvPr>
            <p:ph type="subTitle" idx="1"/>
          </p:nvPr>
        </p:nvSpPr>
        <p:spPr>
          <a:xfrm>
            <a:off x="744175" y="3345469"/>
            <a:ext cx="19269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Marden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Trindade/GO</a:t>
            </a:r>
            <a:endParaRPr sz="1500" dirty="0">
              <a:solidFill>
                <a:schemeClr val="lt1"/>
              </a:solidFill>
              <a:highlight>
                <a:schemeClr val="lt1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i="1" dirty="0"/>
          </a:p>
        </p:txBody>
      </p:sp>
      <p:pic>
        <p:nvPicPr>
          <p:cNvPr id="86" name="Google Shape;86;g1044e4a3814_2_0" descr="Ver a imagem de orig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56" y="1799869"/>
            <a:ext cx="1296436" cy="14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1044e4a3814_2_0"/>
          <p:cNvSpPr txBox="1">
            <a:spLocks noGrp="1"/>
          </p:cNvSpPr>
          <p:nvPr>
            <p:ph type="subTitle" idx="1"/>
          </p:nvPr>
        </p:nvSpPr>
        <p:spPr>
          <a:xfrm>
            <a:off x="2755395" y="3352838"/>
            <a:ext cx="174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Humberto Machado*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Jataí/GO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i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8" name="Google Shape;88;g1044e4a3814_2_0"/>
          <p:cNvPicPr preferRelativeResize="0"/>
          <p:nvPr/>
        </p:nvPicPr>
        <p:blipFill rotWithShape="1">
          <a:blip r:embed="rId5">
            <a:alphaModFix/>
          </a:blip>
          <a:srcRect b="20898"/>
          <a:stretch/>
        </p:blipFill>
        <p:spPr>
          <a:xfrm>
            <a:off x="2951443" y="1799869"/>
            <a:ext cx="1296435" cy="143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044e4a3814_2_0" descr="Ver a imagem de origem"/>
          <p:cNvPicPr preferRelativeResize="0"/>
          <p:nvPr/>
        </p:nvPicPr>
        <p:blipFill rotWithShape="1">
          <a:blip r:embed="rId6">
            <a:alphaModFix/>
          </a:blip>
          <a:srcRect l="24436" r="24726"/>
          <a:stretch/>
        </p:blipFill>
        <p:spPr>
          <a:xfrm>
            <a:off x="4797457" y="1799869"/>
            <a:ext cx="1296435" cy="143320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1044e4a3814_2_0"/>
          <p:cNvSpPr txBox="1">
            <a:spLocks noGrp="1"/>
          </p:cNvSpPr>
          <p:nvPr>
            <p:ph type="subTitle" idx="1"/>
          </p:nvPr>
        </p:nvSpPr>
        <p:spPr>
          <a:xfrm>
            <a:off x="4586600" y="3352850"/>
            <a:ext cx="167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Delegado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Cristiomário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Planaltina/GO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" name="Google Shape;91;g1044e4a3814_2_0"/>
          <p:cNvSpPr txBox="1">
            <a:spLocks noGrp="1"/>
          </p:cNvSpPr>
          <p:nvPr>
            <p:ph type="subTitle" idx="1"/>
          </p:nvPr>
        </p:nvSpPr>
        <p:spPr>
          <a:xfrm>
            <a:off x="6516413" y="3352850"/>
            <a:ext cx="1296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Alan Guedes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Dourados/MS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92" name="Google Shape;92;g1044e4a3814_2_0" descr="Ver a imagem de origem"/>
          <p:cNvPicPr preferRelativeResize="0"/>
          <p:nvPr/>
        </p:nvPicPr>
        <p:blipFill rotWithShape="1">
          <a:blip r:embed="rId7">
            <a:alphaModFix/>
          </a:blip>
          <a:srcRect l="27496" r="19007"/>
          <a:stretch/>
        </p:blipFill>
        <p:spPr>
          <a:xfrm>
            <a:off x="6516496" y="1799869"/>
            <a:ext cx="1296436" cy="145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044e4a3814_2_0"/>
          <p:cNvSpPr txBox="1">
            <a:spLocks noGrp="1"/>
          </p:cNvSpPr>
          <p:nvPr>
            <p:ph type="subTitle" idx="1"/>
          </p:nvPr>
        </p:nvSpPr>
        <p:spPr>
          <a:xfrm>
            <a:off x="7977500" y="3352850"/>
            <a:ext cx="2199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Angelo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Guerreiro*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Três Lagoas/MS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4" name="Google Shape;94;g1044e4a3814_2_0" descr="Ver a imagem de origem"/>
          <p:cNvPicPr preferRelativeResize="0"/>
          <p:nvPr/>
        </p:nvPicPr>
        <p:blipFill rotWithShape="1">
          <a:blip r:embed="rId8">
            <a:alphaModFix/>
          </a:blip>
          <a:srcRect b="15874"/>
          <a:stretch/>
        </p:blipFill>
        <p:spPr>
          <a:xfrm>
            <a:off x="8360525" y="1799875"/>
            <a:ext cx="1296450" cy="14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044e4a3814_2_0"/>
          <p:cNvSpPr txBox="1">
            <a:spLocks noGrp="1"/>
          </p:cNvSpPr>
          <p:nvPr>
            <p:ph type="subTitle" idx="1"/>
          </p:nvPr>
        </p:nvSpPr>
        <p:spPr>
          <a:xfrm>
            <a:off x="10188325" y="3352850"/>
            <a:ext cx="1678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Marcelo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Iunes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Corumbá/MS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6" name="Google Shape;96;g1044e4a3814_2_0"/>
          <p:cNvPicPr preferRelativeResize="0"/>
          <p:nvPr/>
        </p:nvPicPr>
        <p:blipFill rotWithShape="1">
          <a:blip r:embed="rId9">
            <a:alphaModFix/>
          </a:blip>
          <a:srcRect l="10438" r="10422"/>
          <a:stretch/>
        </p:blipFill>
        <p:spPr>
          <a:xfrm>
            <a:off x="10306550" y="1799875"/>
            <a:ext cx="1296599" cy="14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044e4a3814_2_0"/>
          <p:cNvSpPr txBox="1"/>
          <p:nvPr/>
        </p:nvSpPr>
        <p:spPr>
          <a:xfrm>
            <a:off x="480675" y="5630375"/>
            <a:ext cx="2454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Enelto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Ramos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da Silva*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Sonora/MS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pic>
        <p:nvPicPr>
          <p:cNvPr id="98" name="Google Shape;98;g1044e4a3814_2_0" descr="Ver a imagem de origem"/>
          <p:cNvPicPr preferRelativeResize="0"/>
          <p:nvPr/>
        </p:nvPicPr>
        <p:blipFill rotWithShape="1">
          <a:blip r:embed="rId10">
            <a:alphaModFix/>
          </a:blip>
          <a:srcRect l="13244" r="26441"/>
          <a:stretch/>
        </p:blipFill>
        <p:spPr>
          <a:xfrm>
            <a:off x="1059425" y="4392125"/>
            <a:ext cx="1296601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044e4a3814_2_0"/>
          <p:cNvSpPr txBox="1">
            <a:spLocks noGrp="1"/>
          </p:cNvSpPr>
          <p:nvPr>
            <p:ph type="subTitle" idx="1"/>
          </p:nvPr>
        </p:nvSpPr>
        <p:spPr>
          <a:xfrm>
            <a:off x="2507325" y="5954975"/>
            <a:ext cx="2199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Kalil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Baracat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Várzea Grande/MT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0" name="Google Shape;100;g1044e4a3814_2_0" descr="Ver a imagem de origem"/>
          <p:cNvPicPr preferRelativeResize="0"/>
          <p:nvPr/>
        </p:nvPicPr>
        <p:blipFill rotWithShape="1">
          <a:blip r:embed="rId11">
            <a:alphaModFix/>
          </a:blip>
          <a:srcRect l="5900" r="5900"/>
          <a:stretch/>
        </p:blipFill>
        <p:spPr>
          <a:xfrm>
            <a:off x="2958750" y="4380025"/>
            <a:ext cx="1296450" cy="146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1044e4a3814_2_0"/>
          <p:cNvSpPr txBox="1">
            <a:spLocks noGrp="1"/>
          </p:cNvSpPr>
          <p:nvPr>
            <p:ph type="subTitle" idx="1"/>
          </p:nvPr>
        </p:nvSpPr>
        <p:spPr>
          <a:xfrm>
            <a:off x="7447425" y="5954975"/>
            <a:ext cx="31521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José Carlos do Pátio*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 Rondonópolis/MT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102" name="Google Shape;102;g1044e4a3814_2_0" descr="Ver a imagem de origem"/>
          <p:cNvPicPr preferRelativeResize="0"/>
          <p:nvPr/>
        </p:nvPicPr>
        <p:blipFill rotWithShape="1">
          <a:blip r:embed="rId12">
            <a:alphaModFix/>
          </a:blip>
          <a:srcRect l="23550" r="15294"/>
          <a:stretch/>
        </p:blipFill>
        <p:spPr>
          <a:xfrm>
            <a:off x="8375175" y="4380025"/>
            <a:ext cx="129660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1044e4a3814_2_0"/>
          <p:cNvSpPr txBox="1">
            <a:spLocks noGrp="1"/>
          </p:cNvSpPr>
          <p:nvPr>
            <p:ph type="subTitle" idx="1"/>
          </p:nvPr>
        </p:nvSpPr>
        <p:spPr>
          <a:xfrm>
            <a:off x="6368775" y="5954975"/>
            <a:ext cx="1572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Ari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Lafin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Sorriso/MT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4" name="Google Shape;104;g1044e4a3814_2_0" descr="Ver a imagem de origem"/>
          <p:cNvPicPr preferRelativeResize="0"/>
          <p:nvPr/>
        </p:nvPicPr>
        <p:blipFill rotWithShape="1">
          <a:blip r:embed="rId13">
            <a:alphaModFix/>
          </a:blip>
          <a:srcRect l="23032" r="10821"/>
          <a:stretch/>
        </p:blipFill>
        <p:spPr>
          <a:xfrm>
            <a:off x="6506700" y="4392125"/>
            <a:ext cx="1296449" cy="14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044e4a3814_2_0"/>
          <p:cNvSpPr txBox="1">
            <a:spLocks noGrp="1"/>
          </p:cNvSpPr>
          <p:nvPr>
            <p:ph type="subTitle" idx="1"/>
          </p:nvPr>
        </p:nvSpPr>
        <p:spPr>
          <a:xfrm>
            <a:off x="9843950" y="5954975"/>
            <a:ext cx="245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Marcos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Trad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Campo Grande/MS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6" name="Google Shape;106;g1044e4a3814_2_0" descr="Ver a imagem de origem"/>
          <p:cNvPicPr preferRelativeResize="0"/>
          <p:nvPr/>
        </p:nvPicPr>
        <p:blipFill rotWithShape="1">
          <a:blip r:embed="rId14">
            <a:alphaModFix/>
          </a:blip>
          <a:srcRect l="27328" r="12398" b="11213"/>
          <a:stretch/>
        </p:blipFill>
        <p:spPr>
          <a:xfrm>
            <a:off x="10276050" y="4392125"/>
            <a:ext cx="1357600" cy="14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044e4a3814_2_0"/>
          <p:cNvPicPr preferRelativeResize="0"/>
          <p:nvPr/>
        </p:nvPicPr>
        <p:blipFill rotWithShape="1">
          <a:blip r:embed="rId15">
            <a:alphaModFix/>
          </a:blip>
          <a:srcRect l="3915" r="7893"/>
          <a:stretch/>
        </p:blipFill>
        <p:spPr>
          <a:xfrm>
            <a:off x="4797463" y="4361625"/>
            <a:ext cx="1296425" cy="14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1044e4a3814_2_0"/>
          <p:cNvSpPr txBox="1">
            <a:spLocks noGrp="1"/>
          </p:cNvSpPr>
          <p:nvPr>
            <p:ph type="subTitle" idx="1"/>
          </p:nvPr>
        </p:nvSpPr>
        <p:spPr>
          <a:xfrm>
            <a:off x="4549118" y="5954975"/>
            <a:ext cx="1888438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José Roberto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Stopa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Cuiabá/MT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1044e4a3814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044e4a3814_2_9" descr="Ver a imagem de origem"/>
          <p:cNvPicPr preferRelativeResize="0"/>
          <p:nvPr/>
        </p:nvPicPr>
        <p:blipFill rotWithShape="1">
          <a:blip r:embed="rId4">
            <a:alphaModFix/>
          </a:blip>
          <a:srcRect l="18378" r="20357"/>
          <a:stretch/>
        </p:blipFill>
        <p:spPr>
          <a:xfrm>
            <a:off x="1866555" y="1975619"/>
            <a:ext cx="1198702" cy="130508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044e4a3814_2_9"/>
          <p:cNvSpPr txBox="1"/>
          <p:nvPr/>
        </p:nvSpPr>
        <p:spPr>
          <a:xfrm>
            <a:off x="1741075" y="3443344"/>
            <a:ext cx="14496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Hilda Ribeiro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Lagarto - SE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193" name="Google Shape;193;g1044e4a3814_2_9" descr="Ver a imagem de origem"/>
          <p:cNvPicPr preferRelativeResize="0"/>
          <p:nvPr/>
        </p:nvPicPr>
        <p:blipFill rotWithShape="1">
          <a:blip r:embed="rId5">
            <a:alphaModFix/>
          </a:blip>
          <a:srcRect l="5659" t="18052" r="67053" b="32420"/>
          <a:stretch/>
        </p:blipFill>
        <p:spPr>
          <a:xfrm>
            <a:off x="3403706" y="1975619"/>
            <a:ext cx="1372121" cy="13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044e4a3814_2_9"/>
          <p:cNvSpPr txBox="1"/>
          <p:nvPr/>
        </p:nvSpPr>
        <p:spPr>
          <a:xfrm>
            <a:off x="3191614" y="3430481"/>
            <a:ext cx="1846599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Adriano Wolff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Sebastião do Umbuzeiro - PB</a:t>
            </a:r>
            <a:endParaRPr sz="1500" i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195" name="Google Shape;195;g1044e4a3814_2_9" descr="Ver a imagem de origem"/>
          <p:cNvPicPr preferRelativeResize="0"/>
          <p:nvPr/>
        </p:nvPicPr>
        <p:blipFill rotWithShape="1">
          <a:blip r:embed="rId6">
            <a:alphaModFix/>
          </a:blip>
          <a:srcRect t="5811" b="26766"/>
          <a:stretch/>
        </p:blipFill>
        <p:spPr>
          <a:xfrm>
            <a:off x="5114278" y="1975618"/>
            <a:ext cx="1449652" cy="136586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044e4a3814_2_9"/>
          <p:cNvSpPr txBox="1"/>
          <p:nvPr/>
        </p:nvSpPr>
        <p:spPr>
          <a:xfrm>
            <a:off x="5114276" y="3443338"/>
            <a:ext cx="15972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Zé Pacheco*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Sebastião - AL</a:t>
            </a:r>
            <a:endParaRPr sz="1500" i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197" name="Google Shape;197;g1044e4a3814_2_9" descr="Ver a imagem de orige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2375" y="1975613"/>
            <a:ext cx="1372125" cy="13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044e4a3814_2_9"/>
          <p:cNvSpPr txBox="1"/>
          <p:nvPr/>
        </p:nvSpPr>
        <p:spPr>
          <a:xfrm>
            <a:off x="6602243" y="3443338"/>
            <a:ext cx="210793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Glêdson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Bezerra*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Juazeiro do Norte - CE</a:t>
            </a:r>
            <a:endParaRPr sz="1500" i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199" name="Google Shape;199;g1044e4a3814_2_9" descr="Ver a imagem de origem"/>
          <p:cNvPicPr preferRelativeResize="0"/>
          <p:nvPr/>
        </p:nvPicPr>
        <p:blipFill rotWithShape="1">
          <a:blip r:embed="rId8">
            <a:alphaModFix/>
          </a:blip>
          <a:srcRect t="3332" b="28797"/>
          <a:stretch/>
        </p:blipFill>
        <p:spPr>
          <a:xfrm>
            <a:off x="8612950" y="1975612"/>
            <a:ext cx="1449650" cy="13750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044e4a3814_2_9"/>
          <p:cNvSpPr txBox="1"/>
          <p:nvPr/>
        </p:nvSpPr>
        <p:spPr>
          <a:xfrm>
            <a:off x="8539163" y="3443338"/>
            <a:ext cx="15972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Dr.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Acilon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Gonçalves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Eusébio - CE</a:t>
            </a:r>
            <a:endParaRPr sz="1500" i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201" name="Google Shape;201;g1044e4a3814_2_9" descr="Ver a imagem de origem"/>
          <p:cNvPicPr preferRelativeResize="0"/>
          <p:nvPr/>
        </p:nvPicPr>
        <p:blipFill rotWithShape="1">
          <a:blip r:embed="rId9">
            <a:alphaModFix/>
          </a:blip>
          <a:srcRect l="30170" r="13948"/>
          <a:stretch/>
        </p:blipFill>
        <p:spPr>
          <a:xfrm>
            <a:off x="1866550" y="4403950"/>
            <a:ext cx="1255155" cy="13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44e4a3814_2_9"/>
          <p:cNvSpPr txBox="1"/>
          <p:nvPr/>
        </p:nvSpPr>
        <p:spPr>
          <a:xfrm>
            <a:off x="1489974" y="5871669"/>
            <a:ext cx="170070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Assis Ramos*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Imperatriz - MA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03" name="Google Shape;203;g1044e4a3814_2_9"/>
          <p:cNvPicPr preferRelativeResize="0"/>
          <p:nvPr/>
        </p:nvPicPr>
        <p:blipFill rotWithShape="1">
          <a:blip r:embed="rId10">
            <a:alphaModFix/>
          </a:blip>
          <a:srcRect t="3982" b="27123"/>
          <a:stretch/>
        </p:blipFill>
        <p:spPr>
          <a:xfrm>
            <a:off x="3480538" y="4403950"/>
            <a:ext cx="1372125" cy="132108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044e4a3814_2_9"/>
          <p:cNvSpPr txBox="1"/>
          <p:nvPr/>
        </p:nvSpPr>
        <p:spPr>
          <a:xfrm>
            <a:off x="3441812" y="5871669"/>
            <a:ext cx="14496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Gil Paraibano*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Picos - PI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05" name="Google Shape;205;g1044e4a3814_2_9"/>
          <p:cNvPicPr preferRelativeResize="0"/>
          <p:nvPr/>
        </p:nvPicPr>
        <p:blipFill rotWithShape="1">
          <a:blip r:embed="rId11">
            <a:alphaModFix/>
          </a:blip>
          <a:srcRect l="23188" r="23183"/>
          <a:stretch/>
        </p:blipFill>
        <p:spPr>
          <a:xfrm>
            <a:off x="5211525" y="4403950"/>
            <a:ext cx="1255149" cy="134184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044e4a3814_2_9"/>
          <p:cNvSpPr txBox="1"/>
          <p:nvPr/>
        </p:nvSpPr>
        <p:spPr>
          <a:xfrm>
            <a:off x="4852663" y="5864625"/>
            <a:ext cx="1846599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Allyson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Bezerra*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Mossoró - RN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07" name="Google Shape;207;g1044e4a3814_2_9"/>
          <p:cNvPicPr preferRelativeResize="0"/>
          <p:nvPr/>
        </p:nvPicPr>
        <p:blipFill rotWithShape="1">
          <a:blip r:embed="rId12">
            <a:alphaModFix/>
          </a:blip>
          <a:srcRect l="11739" r="11731"/>
          <a:stretch/>
        </p:blipFill>
        <p:spPr>
          <a:xfrm>
            <a:off x="6902375" y="4403950"/>
            <a:ext cx="1372100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044e4a3814_2_9"/>
          <p:cNvSpPr txBox="1"/>
          <p:nvPr/>
        </p:nvSpPr>
        <p:spPr>
          <a:xfrm>
            <a:off x="6618399" y="5864625"/>
            <a:ext cx="1920763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Elinaldo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Araújo*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Camaçari - BA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209" name="Google Shape;209;g1044e4a3814_2_9"/>
          <p:cNvPicPr preferRelativeResize="0"/>
          <p:nvPr/>
        </p:nvPicPr>
        <p:blipFill rotWithShape="1">
          <a:blip r:embed="rId13">
            <a:alphaModFix/>
          </a:blip>
          <a:srcRect l="20344" r="26087"/>
          <a:stretch/>
        </p:blipFill>
        <p:spPr>
          <a:xfrm>
            <a:off x="8710175" y="4403950"/>
            <a:ext cx="1372100" cy="13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044e4a3814_2_9"/>
          <p:cNvSpPr txBox="1"/>
          <p:nvPr/>
        </p:nvSpPr>
        <p:spPr>
          <a:xfrm>
            <a:off x="8543975" y="5864625"/>
            <a:ext cx="18231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Paulo Roberto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Vitória de Santo Antão - PE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1044e4a3814_3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044e4a3814_3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250" y="1931341"/>
            <a:ext cx="1532425" cy="153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044e4a3814_3_24"/>
          <p:cNvSpPr txBox="1"/>
          <p:nvPr/>
        </p:nvSpPr>
        <p:spPr>
          <a:xfrm>
            <a:off x="1255262" y="3592819"/>
            <a:ext cx="1449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JHC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Maceió - AL 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18" name="Google Shape;218;g1044e4a3814_3_24"/>
          <p:cNvPicPr preferRelativeResize="0"/>
          <p:nvPr/>
        </p:nvPicPr>
        <p:blipFill rotWithShape="1">
          <a:blip r:embed="rId5">
            <a:alphaModFix/>
          </a:blip>
          <a:srcRect l="16451" r="20368"/>
          <a:stretch/>
        </p:blipFill>
        <p:spPr>
          <a:xfrm>
            <a:off x="3186975" y="1931350"/>
            <a:ext cx="1449599" cy="1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044e4a3814_3_24"/>
          <p:cNvSpPr txBox="1"/>
          <p:nvPr/>
        </p:nvSpPr>
        <p:spPr>
          <a:xfrm>
            <a:off x="3031725" y="3592819"/>
            <a:ext cx="1604862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Bruno Reis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Salvador - BA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20" name="Google Shape;220;g1044e4a3814_3_24"/>
          <p:cNvPicPr preferRelativeResize="0"/>
          <p:nvPr/>
        </p:nvPicPr>
        <p:blipFill rotWithShape="1">
          <a:blip r:embed="rId6">
            <a:alphaModFix/>
          </a:blip>
          <a:srcRect l="17187" r="17337"/>
          <a:stretch/>
        </p:blipFill>
        <p:spPr>
          <a:xfrm>
            <a:off x="5035875" y="1931350"/>
            <a:ext cx="1555235" cy="1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044e4a3814_3_24"/>
          <p:cNvSpPr txBox="1"/>
          <p:nvPr/>
        </p:nvSpPr>
        <p:spPr>
          <a:xfrm>
            <a:off x="4636574" y="3581428"/>
            <a:ext cx="2353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José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Sarto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Nogueira Moreira</a:t>
            </a:r>
            <a:b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</a:b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Fortaleza - CE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2" name="Google Shape;222;g1044e4a3814_3_24"/>
          <p:cNvPicPr preferRelativeResize="0"/>
          <p:nvPr/>
        </p:nvPicPr>
        <p:blipFill rotWithShape="1">
          <a:blip r:embed="rId7">
            <a:alphaModFix/>
          </a:blip>
          <a:srcRect t="6868" b="24032"/>
          <a:stretch/>
        </p:blipFill>
        <p:spPr>
          <a:xfrm>
            <a:off x="6990375" y="1931350"/>
            <a:ext cx="1631019" cy="1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044e4a3814_3_24"/>
          <p:cNvSpPr txBox="1"/>
          <p:nvPr/>
        </p:nvSpPr>
        <p:spPr>
          <a:xfrm>
            <a:off x="6990386" y="3610400"/>
            <a:ext cx="1848914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Eduardo Salim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Braide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* 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São Luiz - MA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224" name="Google Shape;224;g1044e4a3814_3_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23787" y="1931341"/>
            <a:ext cx="1555235" cy="157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044e4a3814_3_24"/>
          <p:cNvSpPr txBox="1"/>
          <p:nvPr/>
        </p:nvSpPr>
        <p:spPr>
          <a:xfrm>
            <a:off x="8839300" y="3578319"/>
            <a:ext cx="1901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Cícero de Lucena Filho*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João Pessoa - PB</a:t>
            </a:r>
            <a:endParaRPr sz="1500" i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26" name="Google Shape;226;g1044e4a3814_3_24"/>
          <p:cNvPicPr preferRelativeResize="0"/>
          <p:nvPr/>
        </p:nvPicPr>
        <p:blipFill rotWithShape="1">
          <a:blip r:embed="rId9">
            <a:alphaModFix/>
          </a:blip>
          <a:srcRect l="18503" r="27471"/>
          <a:stretch/>
        </p:blipFill>
        <p:spPr>
          <a:xfrm>
            <a:off x="1255250" y="4529310"/>
            <a:ext cx="1449600" cy="150614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1044e4a3814_3_24"/>
          <p:cNvSpPr txBox="1"/>
          <p:nvPr/>
        </p:nvSpPr>
        <p:spPr>
          <a:xfrm>
            <a:off x="866584" y="6179682"/>
            <a:ext cx="192109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João Campos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Recife - PE 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28" name="Google Shape;228;g1044e4a3814_3_24"/>
          <p:cNvPicPr preferRelativeResize="0"/>
          <p:nvPr/>
        </p:nvPicPr>
        <p:blipFill rotWithShape="1">
          <a:blip r:embed="rId10">
            <a:alphaModFix/>
          </a:blip>
          <a:srcRect l="15999" r="13048"/>
          <a:stretch/>
        </p:blipFill>
        <p:spPr>
          <a:xfrm>
            <a:off x="3186975" y="4498625"/>
            <a:ext cx="1449600" cy="15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044e4a3814_3_24"/>
          <p:cNvSpPr txBox="1"/>
          <p:nvPr/>
        </p:nvSpPr>
        <p:spPr>
          <a:xfrm>
            <a:off x="2704850" y="6184725"/>
            <a:ext cx="2331025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João Pessoa Leal*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Teresina - PI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30" name="Google Shape;230;g1044e4a3814_3_24"/>
          <p:cNvPicPr preferRelativeResize="0"/>
          <p:nvPr/>
        </p:nvPicPr>
        <p:blipFill rotWithShape="1">
          <a:blip r:embed="rId11">
            <a:alphaModFix/>
          </a:blip>
          <a:srcRect l="29126" r="9990" b="6147"/>
          <a:stretch/>
        </p:blipFill>
        <p:spPr>
          <a:xfrm>
            <a:off x="5047263" y="4494875"/>
            <a:ext cx="1532424" cy="1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044e4a3814_3_24"/>
          <p:cNvSpPr txBox="1"/>
          <p:nvPr/>
        </p:nvSpPr>
        <p:spPr>
          <a:xfrm>
            <a:off x="4852930" y="6187164"/>
            <a:ext cx="192109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Álvaro Costa Dias*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Natal - RN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232" name="Google Shape;232;g1044e4a3814_3_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90375" y="4466862"/>
            <a:ext cx="1631024" cy="16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044e4a3814_3_24"/>
          <p:cNvSpPr txBox="1"/>
          <p:nvPr/>
        </p:nvSpPr>
        <p:spPr>
          <a:xfrm>
            <a:off x="6501282" y="6163587"/>
            <a:ext cx="2799438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Edvaldo Nogueira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Aracaju - SE</a:t>
            </a:r>
            <a:endParaRPr sz="1500" i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044e4a3814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044e4a3814_2_15"/>
          <p:cNvSpPr txBox="1">
            <a:spLocks noGrp="1"/>
          </p:cNvSpPr>
          <p:nvPr>
            <p:ph type="subTitle" idx="1"/>
          </p:nvPr>
        </p:nvSpPr>
        <p:spPr>
          <a:xfrm>
            <a:off x="1847475" y="3390150"/>
            <a:ext cx="206305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Claudomiro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Gomes*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Altamira/PA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366" name="Google Shape;366;g1044e4a3814_2_15"/>
          <p:cNvPicPr preferRelativeResize="0"/>
          <p:nvPr/>
        </p:nvPicPr>
        <p:blipFill rotWithShape="1">
          <a:blip r:embed="rId4">
            <a:alphaModFix/>
          </a:blip>
          <a:srcRect r="9543"/>
          <a:stretch/>
        </p:blipFill>
        <p:spPr>
          <a:xfrm>
            <a:off x="2121600" y="1777200"/>
            <a:ext cx="1296450" cy="14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1044e4a3814_2_15"/>
          <p:cNvSpPr txBox="1">
            <a:spLocks noGrp="1"/>
          </p:cNvSpPr>
          <p:nvPr>
            <p:ph type="subTitle" idx="1"/>
          </p:nvPr>
        </p:nvSpPr>
        <p:spPr>
          <a:xfrm>
            <a:off x="3838287" y="3390150"/>
            <a:ext cx="206305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Luziane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Solon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Benevides/PA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8" name="Google Shape;368;g1044e4a3814_2_15"/>
          <p:cNvSpPr/>
          <p:nvPr/>
        </p:nvSpPr>
        <p:spPr>
          <a:xfrm>
            <a:off x="4141525" y="1777200"/>
            <a:ext cx="1296600" cy="14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g1044e4a3814_2_15"/>
          <p:cNvPicPr preferRelativeResize="0"/>
          <p:nvPr/>
        </p:nvPicPr>
        <p:blipFill rotWithShape="1">
          <a:blip r:embed="rId5">
            <a:alphaModFix/>
          </a:blip>
          <a:srcRect l="17913" r="21773"/>
          <a:stretch/>
        </p:blipFill>
        <p:spPr>
          <a:xfrm>
            <a:off x="4141513" y="1777150"/>
            <a:ext cx="129660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1044e4a3814_2_15"/>
          <p:cNvSpPr txBox="1">
            <a:spLocks noGrp="1"/>
          </p:cNvSpPr>
          <p:nvPr>
            <p:ph type="subTitle" idx="1"/>
          </p:nvPr>
        </p:nvSpPr>
        <p:spPr>
          <a:xfrm>
            <a:off x="5887463" y="3390150"/>
            <a:ext cx="22377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Elson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Belo*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Serra do Navio/AP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1" name="Google Shape;371;g1044e4a3814_2_15"/>
          <p:cNvPicPr preferRelativeResize="0"/>
          <p:nvPr/>
        </p:nvPicPr>
        <p:blipFill rotWithShape="1">
          <a:blip r:embed="rId6">
            <a:alphaModFix/>
          </a:blip>
          <a:srcRect t="4666" b="16244"/>
          <a:stretch/>
        </p:blipFill>
        <p:spPr>
          <a:xfrm>
            <a:off x="6358013" y="1777150"/>
            <a:ext cx="129660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1044e4a3814_2_15"/>
          <p:cNvSpPr txBox="1">
            <a:spLocks noGrp="1"/>
          </p:cNvSpPr>
          <p:nvPr>
            <p:ph type="subTitle" idx="1"/>
          </p:nvPr>
        </p:nvSpPr>
        <p:spPr>
          <a:xfrm>
            <a:off x="8049169" y="5758176"/>
            <a:ext cx="2511521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Isau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Fonseca* 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Ji Paraná/RO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3" name="Google Shape;373;g1044e4a3814_2_15"/>
          <p:cNvPicPr preferRelativeResize="0"/>
          <p:nvPr/>
        </p:nvPicPr>
        <p:blipFill rotWithShape="1">
          <a:blip r:embed="rId7">
            <a:alphaModFix/>
          </a:blip>
          <a:srcRect l="4758" r="4776"/>
          <a:stretch/>
        </p:blipFill>
        <p:spPr>
          <a:xfrm>
            <a:off x="8545325" y="4195475"/>
            <a:ext cx="1296450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1044e4a3814_2_15"/>
          <p:cNvSpPr txBox="1">
            <a:spLocks noGrp="1"/>
          </p:cNvSpPr>
          <p:nvPr>
            <p:ph type="subTitle" idx="1"/>
          </p:nvPr>
        </p:nvSpPr>
        <p:spPr>
          <a:xfrm>
            <a:off x="7926525" y="3390150"/>
            <a:ext cx="241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Luzia Maura*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João da Baliza/RR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5" name="Google Shape;375;g1044e4a3814_2_15"/>
          <p:cNvPicPr preferRelativeResize="0"/>
          <p:nvPr/>
        </p:nvPicPr>
        <p:blipFill rotWithShape="1">
          <a:blip r:embed="rId8">
            <a:alphaModFix/>
          </a:blip>
          <a:srcRect b="12503"/>
          <a:stretch/>
        </p:blipFill>
        <p:spPr>
          <a:xfrm>
            <a:off x="8487300" y="1777250"/>
            <a:ext cx="1296450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044e4a3814_2_15"/>
          <p:cNvSpPr txBox="1">
            <a:spLocks noGrp="1"/>
          </p:cNvSpPr>
          <p:nvPr>
            <p:ph type="subTitle" idx="1"/>
          </p:nvPr>
        </p:nvSpPr>
        <p:spPr>
          <a:xfrm>
            <a:off x="1631310" y="5768325"/>
            <a:ext cx="2267346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Zequinha Lima*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Cruzeiro do Sul/AC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7" name="Google Shape;377;g1044e4a3814_2_15"/>
          <p:cNvPicPr preferRelativeResize="0"/>
          <p:nvPr/>
        </p:nvPicPr>
        <p:blipFill rotWithShape="1">
          <a:blip r:embed="rId9">
            <a:alphaModFix/>
          </a:blip>
          <a:srcRect b="8767"/>
          <a:stretch/>
        </p:blipFill>
        <p:spPr>
          <a:xfrm>
            <a:off x="2121525" y="4197351"/>
            <a:ext cx="1296600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1044e4a3814_2_15"/>
          <p:cNvSpPr txBox="1">
            <a:spLocks noGrp="1"/>
          </p:cNvSpPr>
          <p:nvPr>
            <p:ph type="subTitle" idx="1"/>
          </p:nvPr>
        </p:nvSpPr>
        <p:spPr>
          <a:xfrm>
            <a:off x="3838288" y="5781996"/>
            <a:ext cx="2063049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Mario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Abrahim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Itacoatiara/AM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79" name="Google Shape;379;g1044e4a3814_2_15"/>
          <p:cNvPicPr preferRelativeResize="0"/>
          <p:nvPr/>
        </p:nvPicPr>
        <p:blipFill rotWithShape="1">
          <a:blip r:embed="rId10">
            <a:alphaModFix/>
          </a:blip>
          <a:srcRect l="17973" r="17973"/>
          <a:stretch/>
        </p:blipFill>
        <p:spPr>
          <a:xfrm>
            <a:off x="4141525" y="4197350"/>
            <a:ext cx="1296600" cy="150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044e4a3814_2_15"/>
          <p:cNvSpPr txBox="1">
            <a:spLocks noGrp="1"/>
          </p:cNvSpPr>
          <p:nvPr>
            <p:ph type="subTitle" idx="1"/>
          </p:nvPr>
        </p:nvSpPr>
        <p:spPr>
          <a:xfrm>
            <a:off x="5814138" y="5781051"/>
            <a:ext cx="238435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Dulce Menezes*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Coari/AM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1" name="Google Shape;381;g1044e4a3814_2_15"/>
          <p:cNvPicPr preferRelativeResize="0"/>
          <p:nvPr/>
        </p:nvPicPr>
        <p:blipFill rotWithShape="1">
          <a:blip r:embed="rId11">
            <a:alphaModFix/>
          </a:blip>
          <a:srcRect l="7562" r="7562"/>
          <a:stretch/>
        </p:blipFill>
        <p:spPr>
          <a:xfrm>
            <a:off x="6358013" y="4195463"/>
            <a:ext cx="1296600" cy="15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044e4a3dc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1044e4a3dca_0_0"/>
          <p:cNvSpPr txBox="1">
            <a:spLocks noGrp="1"/>
          </p:cNvSpPr>
          <p:nvPr>
            <p:ph type="subTitle" idx="1"/>
          </p:nvPr>
        </p:nvSpPr>
        <p:spPr>
          <a:xfrm>
            <a:off x="2167081" y="3225236"/>
            <a:ext cx="2536324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Wagner Rodrigues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Araguaína/TO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8" name="Google Shape;388;g1044e4a3dca_0_0"/>
          <p:cNvSpPr/>
          <p:nvPr/>
        </p:nvSpPr>
        <p:spPr>
          <a:xfrm>
            <a:off x="2707388" y="1748275"/>
            <a:ext cx="1296600" cy="14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g1044e4a3dca_0_0"/>
          <p:cNvPicPr preferRelativeResize="0"/>
          <p:nvPr/>
        </p:nvPicPr>
        <p:blipFill rotWithShape="1">
          <a:blip r:embed="rId4">
            <a:alphaModFix/>
          </a:blip>
          <a:srcRect l="4758" r="4767"/>
          <a:stretch/>
        </p:blipFill>
        <p:spPr>
          <a:xfrm>
            <a:off x="2707388" y="1748275"/>
            <a:ext cx="1296600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1044e4a3dca_0_0"/>
          <p:cNvSpPr txBox="1">
            <a:spLocks noGrp="1"/>
          </p:cNvSpPr>
          <p:nvPr>
            <p:ph type="subTitle" idx="1"/>
          </p:nvPr>
        </p:nvSpPr>
        <p:spPr>
          <a:xfrm>
            <a:off x="4466388" y="3245475"/>
            <a:ext cx="15018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Josi Nunes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Gurupi/TO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391" name="Google Shape;391;g1044e4a3dca_0_0"/>
          <p:cNvPicPr preferRelativeResize="0"/>
          <p:nvPr/>
        </p:nvPicPr>
        <p:blipFill rotWithShape="1">
          <a:blip r:embed="rId5">
            <a:alphaModFix/>
          </a:blip>
          <a:srcRect l="4758" r="4767"/>
          <a:stretch/>
        </p:blipFill>
        <p:spPr>
          <a:xfrm>
            <a:off x="4568988" y="1748275"/>
            <a:ext cx="1296600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044e4a3dca_0_0"/>
          <p:cNvSpPr txBox="1">
            <a:spLocks noGrp="1"/>
          </p:cNvSpPr>
          <p:nvPr>
            <p:ph type="subTitle" idx="1"/>
          </p:nvPr>
        </p:nvSpPr>
        <p:spPr>
          <a:xfrm>
            <a:off x="5674515" y="3225236"/>
            <a:ext cx="2851444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Sebastião B.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Rodrigues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Rio Branco/AC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393" name="Google Shape;393;g1044e4a3dca_0_0"/>
          <p:cNvPicPr preferRelativeResize="0"/>
          <p:nvPr/>
        </p:nvPicPr>
        <p:blipFill rotWithShape="1">
          <a:blip r:embed="rId6">
            <a:alphaModFix/>
          </a:blip>
          <a:srcRect r="-4438"/>
          <a:stretch/>
        </p:blipFill>
        <p:spPr>
          <a:xfrm>
            <a:off x="6389075" y="1748275"/>
            <a:ext cx="1354116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044e4a3dca_0_0"/>
          <p:cNvSpPr txBox="1">
            <a:spLocks noGrp="1"/>
          </p:cNvSpPr>
          <p:nvPr>
            <p:ph type="subTitle" idx="1"/>
          </p:nvPr>
        </p:nvSpPr>
        <p:spPr>
          <a:xfrm>
            <a:off x="7659144" y="3225235"/>
            <a:ext cx="269983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David Almeida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Manaus/AM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395" name="Google Shape;395;g1044e4a3dca_0_0"/>
          <p:cNvPicPr preferRelativeResize="0"/>
          <p:nvPr/>
        </p:nvPicPr>
        <p:blipFill rotWithShape="1">
          <a:blip r:embed="rId7">
            <a:alphaModFix/>
          </a:blip>
          <a:srcRect l="25232" r="25232"/>
          <a:stretch/>
        </p:blipFill>
        <p:spPr>
          <a:xfrm>
            <a:off x="8266712" y="1748275"/>
            <a:ext cx="1296600" cy="14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1044e4a3dca_0_0"/>
          <p:cNvSpPr txBox="1">
            <a:spLocks noGrp="1"/>
          </p:cNvSpPr>
          <p:nvPr>
            <p:ph type="subTitle" idx="1"/>
          </p:nvPr>
        </p:nvSpPr>
        <p:spPr>
          <a:xfrm>
            <a:off x="2471138" y="5572025"/>
            <a:ext cx="17691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Edmilson Rodrigues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Belém/PA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397" name="Google Shape;397;g1044e4a3dca_0_0"/>
          <p:cNvPicPr preferRelativeResize="0"/>
          <p:nvPr/>
        </p:nvPicPr>
        <p:blipFill rotWithShape="1">
          <a:blip r:embed="rId8">
            <a:alphaModFix/>
          </a:blip>
          <a:srcRect l="-5000" r="5784"/>
          <a:stretch/>
        </p:blipFill>
        <p:spPr>
          <a:xfrm>
            <a:off x="2678625" y="3995525"/>
            <a:ext cx="1354124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1044e4a3dca_0_0"/>
          <p:cNvSpPr txBox="1">
            <a:spLocks noGrp="1"/>
          </p:cNvSpPr>
          <p:nvPr>
            <p:ph type="subTitle" idx="1"/>
          </p:nvPr>
        </p:nvSpPr>
        <p:spPr>
          <a:xfrm>
            <a:off x="4391400" y="5572025"/>
            <a:ext cx="16518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Hildon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Chaves*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Porto Velho/RO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99" name="Google Shape;399;g1044e4a3dca_0_0"/>
          <p:cNvPicPr preferRelativeResize="0"/>
          <p:nvPr/>
        </p:nvPicPr>
        <p:blipFill rotWithShape="1">
          <a:blip r:embed="rId9">
            <a:alphaModFix/>
          </a:blip>
          <a:srcRect l="5509" r="4764"/>
          <a:stretch/>
        </p:blipFill>
        <p:spPr>
          <a:xfrm>
            <a:off x="4574350" y="3995525"/>
            <a:ext cx="1285875" cy="14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1044e4a3dca_0_0"/>
          <p:cNvSpPr txBox="1">
            <a:spLocks noGrp="1"/>
          </p:cNvSpPr>
          <p:nvPr>
            <p:ph type="subTitle" idx="1"/>
          </p:nvPr>
        </p:nvSpPr>
        <p:spPr>
          <a:xfrm>
            <a:off x="6043200" y="5548793"/>
            <a:ext cx="2260852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Arthur Henrique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Brandão Machado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Boa Vista/RR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01" name="Google Shape;401;g1044e4a3dca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7300" y="3995470"/>
            <a:ext cx="1285875" cy="143320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1044e4a3dca_0_0"/>
          <p:cNvSpPr txBox="1">
            <a:spLocks noGrp="1"/>
          </p:cNvSpPr>
          <p:nvPr>
            <p:ph type="subTitle" idx="1"/>
          </p:nvPr>
        </p:nvSpPr>
        <p:spPr>
          <a:xfrm>
            <a:off x="8157263" y="5572025"/>
            <a:ext cx="1601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Cinthia Ribeiro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Palmas/TO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403" name="Google Shape;403;g1044e4a3dca_0_0"/>
          <p:cNvPicPr preferRelativeResize="0"/>
          <p:nvPr/>
        </p:nvPicPr>
        <p:blipFill rotWithShape="1">
          <a:blip r:embed="rId11">
            <a:alphaModFix/>
          </a:blip>
          <a:srcRect r="5517"/>
          <a:stretch/>
        </p:blipFill>
        <p:spPr>
          <a:xfrm>
            <a:off x="8237950" y="3995475"/>
            <a:ext cx="1354125" cy="143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g1044e4a3814_2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g1044e4a3814_2_21"/>
          <p:cNvSpPr txBox="1">
            <a:spLocks noGrp="1"/>
          </p:cNvSpPr>
          <p:nvPr>
            <p:ph type="subTitle" idx="1"/>
          </p:nvPr>
        </p:nvSpPr>
        <p:spPr>
          <a:xfrm>
            <a:off x="682525" y="3390150"/>
            <a:ext cx="19368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Guerino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Luiz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Zanon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Linhares/ES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522" name="Google Shape;522;g1044e4a3814_2_21"/>
          <p:cNvPicPr preferRelativeResize="0"/>
          <p:nvPr/>
        </p:nvPicPr>
        <p:blipFill rotWithShape="1">
          <a:blip r:embed="rId4">
            <a:alphaModFix/>
          </a:blip>
          <a:srcRect l="16091" r="16098"/>
          <a:stretch/>
        </p:blipFill>
        <p:spPr>
          <a:xfrm>
            <a:off x="1002700" y="1777200"/>
            <a:ext cx="129645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1044e4a3814_2_21"/>
          <p:cNvSpPr txBox="1">
            <a:spLocks noGrp="1"/>
          </p:cNvSpPr>
          <p:nvPr>
            <p:ph type="subTitle" idx="1"/>
          </p:nvPr>
        </p:nvSpPr>
        <p:spPr>
          <a:xfrm>
            <a:off x="2587588" y="3390150"/>
            <a:ext cx="1647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Welberth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Rezende*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Macaé/RJ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524" name="Google Shape;524;g1044e4a3814_2_21"/>
          <p:cNvPicPr preferRelativeResize="0"/>
          <p:nvPr/>
        </p:nvPicPr>
        <p:blipFill rotWithShape="1">
          <a:blip r:embed="rId5">
            <a:alphaModFix/>
          </a:blip>
          <a:srcRect l="25955" r="25951"/>
          <a:stretch/>
        </p:blipFill>
        <p:spPr>
          <a:xfrm>
            <a:off x="2763012" y="1777200"/>
            <a:ext cx="129645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1044e4a3814_2_21"/>
          <p:cNvSpPr txBox="1">
            <a:spLocks noGrp="1"/>
          </p:cNvSpPr>
          <p:nvPr>
            <p:ph type="subTitle" idx="1"/>
          </p:nvPr>
        </p:nvSpPr>
        <p:spPr>
          <a:xfrm>
            <a:off x="4227300" y="3390150"/>
            <a:ext cx="1888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Odelmo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Leão*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Uberlândia/MG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26" name="Google Shape;526;g1044e4a3814_2_21"/>
          <p:cNvPicPr preferRelativeResize="0"/>
          <p:nvPr/>
        </p:nvPicPr>
        <p:blipFill rotWithShape="1">
          <a:blip r:embed="rId6">
            <a:alphaModFix/>
          </a:blip>
          <a:srcRect l="4767" r="4776"/>
          <a:stretch/>
        </p:blipFill>
        <p:spPr>
          <a:xfrm>
            <a:off x="4523325" y="1777200"/>
            <a:ext cx="1296450" cy="14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1044e4a3814_2_21"/>
          <p:cNvSpPr txBox="1">
            <a:spLocks noGrp="1"/>
          </p:cNvSpPr>
          <p:nvPr>
            <p:ph type="subTitle" idx="1"/>
          </p:nvPr>
        </p:nvSpPr>
        <p:spPr>
          <a:xfrm>
            <a:off x="6107750" y="3390150"/>
            <a:ext cx="1647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Jorge Miranda*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Mesquita/RJ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28" name="Google Shape;528;g1044e4a3814_2_21"/>
          <p:cNvPicPr preferRelativeResize="0"/>
          <p:nvPr/>
        </p:nvPicPr>
        <p:blipFill rotWithShape="1">
          <a:blip r:embed="rId7">
            <a:alphaModFix/>
          </a:blip>
          <a:srcRect l="4767" r="4776"/>
          <a:stretch/>
        </p:blipFill>
        <p:spPr>
          <a:xfrm>
            <a:off x="6258125" y="1777200"/>
            <a:ext cx="1296450" cy="143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1044e4a3814_2_21"/>
          <p:cNvSpPr txBox="1">
            <a:spLocks noGrp="1"/>
          </p:cNvSpPr>
          <p:nvPr>
            <p:ph type="subTitle" idx="1"/>
          </p:nvPr>
        </p:nvSpPr>
        <p:spPr>
          <a:xfrm>
            <a:off x="7755050" y="3341925"/>
            <a:ext cx="15591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Filippi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Júnior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Diadema/SP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530" name="Google Shape;530;g1044e4a3814_2_21"/>
          <p:cNvPicPr preferRelativeResize="0"/>
          <p:nvPr/>
        </p:nvPicPr>
        <p:blipFill rotWithShape="1">
          <a:blip r:embed="rId8">
            <a:alphaModFix/>
          </a:blip>
          <a:srcRect t="2754" b="22813"/>
          <a:stretch/>
        </p:blipFill>
        <p:spPr>
          <a:xfrm>
            <a:off x="7947975" y="1777200"/>
            <a:ext cx="1296450" cy="143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g1044e4a3814_2_21"/>
          <p:cNvSpPr txBox="1">
            <a:spLocks noGrp="1"/>
          </p:cNvSpPr>
          <p:nvPr>
            <p:ph type="subTitle" idx="1"/>
          </p:nvPr>
        </p:nvSpPr>
        <p:spPr>
          <a:xfrm>
            <a:off x="9247450" y="3354225"/>
            <a:ext cx="2077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Luiz Fernando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Machado*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Jundiaí/SP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2" name="Google Shape;532;g1044e4a3814_2_21"/>
          <p:cNvPicPr preferRelativeResize="0"/>
          <p:nvPr/>
        </p:nvPicPr>
        <p:blipFill rotWithShape="1">
          <a:blip r:embed="rId9">
            <a:alphaModFix/>
          </a:blip>
          <a:srcRect l="4776" r="4758"/>
          <a:stretch/>
        </p:blipFill>
        <p:spPr>
          <a:xfrm>
            <a:off x="9637825" y="1777200"/>
            <a:ext cx="129660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1044e4a3814_2_21"/>
          <p:cNvSpPr txBox="1">
            <a:spLocks noGrp="1"/>
          </p:cNvSpPr>
          <p:nvPr>
            <p:ph type="subTitle" idx="1"/>
          </p:nvPr>
        </p:nvSpPr>
        <p:spPr>
          <a:xfrm>
            <a:off x="682525" y="5731850"/>
            <a:ext cx="19368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Lázaro Roberto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da Silva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Campanha/MG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534" name="Google Shape;534;g1044e4a3814_2_21"/>
          <p:cNvPicPr preferRelativeResize="0"/>
          <p:nvPr/>
        </p:nvPicPr>
        <p:blipFill rotWithShape="1">
          <a:blip r:embed="rId10">
            <a:alphaModFix/>
          </a:blip>
          <a:srcRect b="20898"/>
          <a:stretch/>
        </p:blipFill>
        <p:spPr>
          <a:xfrm>
            <a:off x="1002700" y="4236800"/>
            <a:ext cx="129645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1044e4a3814_2_21"/>
          <p:cNvSpPr txBox="1">
            <a:spLocks noGrp="1"/>
          </p:cNvSpPr>
          <p:nvPr>
            <p:ph type="subTitle" idx="1"/>
          </p:nvPr>
        </p:nvSpPr>
        <p:spPr>
          <a:xfrm>
            <a:off x="2587575" y="5782850"/>
            <a:ext cx="1647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Kayo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Amado*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Vicente/SP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536" name="Google Shape;536;g1044e4a3814_2_21"/>
          <p:cNvPicPr preferRelativeResize="0"/>
          <p:nvPr/>
        </p:nvPicPr>
        <p:blipFill rotWithShape="1">
          <a:blip r:embed="rId11">
            <a:alphaModFix/>
          </a:blip>
          <a:srcRect l="19843" r="19843"/>
          <a:stretch/>
        </p:blipFill>
        <p:spPr>
          <a:xfrm>
            <a:off x="2775013" y="4236800"/>
            <a:ext cx="1296600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1044e4a3814_2_21"/>
          <p:cNvSpPr txBox="1">
            <a:spLocks noGrp="1"/>
          </p:cNvSpPr>
          <p:nvPr>
            <p:ph type="subTitle" idx="1"/>
          </p:nvPr>
        </p:nvSpPr>
        <p:spPr>
          <a:xfrm>
            <a:off x="4378950" y="5782850"/>
            <a:ext cx="1585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Lorenzo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Pazolini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Vitória/ES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8" name="Google Shape;538;g1044e4a3814_2_21"/>
          <p:cNvPicPr preferRelativeResize="0"/>
          <p:nvPr/>
        </p:nvPicPr>
        <p:blipFill rotWithShape="1">
          <a:blip r:embed="rId12">
            <a:alphaModFix/>
          </a:blip>
          <a:srcRect l="19918" r="19906"/>
          <a:stretch/>
        </p:blipFill>
        <p:spPr>
          <a:xfrm>
            <a:off x="4523025" y="4236800"/>
            <a:ext cx="1296601" cy="14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044e4a3814_2_21"/>
          <p:cNvSpPr txBox="1">
            <a:spLocks noGrp="1"/>
          </p:cNvSpPr>
          <p:nvPr>
            <p:ph type="subTitle" idx="1"/>
          </p:nvPr>
        </p:nvSpPr>
        <p:spPr>
          <a:xfrm>
            <a:off x="5720504" y="5779518"/>
            <a:ext cx="2175093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Alexandre </a:t>
            </a:r>
            <a:b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</a:b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Kalil*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Belo Horizonte/MG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40" name="Google Shape;540;g1044e4a3814_2_21"/>
          <p:cNvPicPr preferRelativeResize="0"/>
          <p:nvPr/>
        </p:nvPicPr>
        <p:blipFill rotWithShape="1">
          <a:blip r:embed="rId13">
            <a:alphaModFix/>
          </a:blip>
          <a:srcRect l="18789" r="18789"/>
          <a:stretch/>
        </p:blipFill>
        <p:spPr>
          <a:xfrm>
            <a:off x="6258125" y="4233075"/>
            <a:ext cx="1296600" cy="144065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044e4a3814_2_21"/>
          <p:cNvSpPr txBox="1">
            <a:spLocks noGrp="1"/>
          </p:cNvSpPr>
          <p:nvPr>
            <p:ph type="subTitle" idx="1"/>
          </p:nvPr>
        </p:nvSpPr>
        <p:spPr>
          <a:xfrm>
            <a:off x="7651950" y="5782850"/>
            <a:ext cx="1888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Eduardo Paes*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Rio de Janeiro/RJ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42" name="Google Shape;542;g1044e4a3814_2_21"/>
          <p:cNvPicPr preferRelativeResize="0"/>
          <p:nvPr/>
        </p:nvPicPr>
        <p:blipFill rotWithShape="1">
          <a:blip r:embed="rId14">
            <a:alphaModFix/>
          </a:blip>
          <a:srcRect t="8667" b="17438"/>
          <a:stretch/>
        </p:blipFill>
        <p:spPr>
          <a:xfrm>
            <a:off x="7947975" y="4233075"/>
            <a:ext cx="1296450" cy="144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1044e4a3814_2_21"/>
          <p:cNvSpPr txBox="1">
            <a:spLocks noGrp="1"/>
          </p:cNvSpPr>
          <p:nvPr>
            <p:ph type="subTitle" idx="1"/>
          </p:nvPr>
        </p:nvSpPr>
        <p:spPr>
          <a:xfrm>
            <a:off x="9493525" y="5731850"/>
            <a:ext cx="1585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Ricardo Nunes*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Paulo/SP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544" name="Google Shape;544;g1044e4a3814_2_21"/>
          <p:cNvPicPr preferRelativeResize="0"/>
          <p:nvPr/>
        </p:nvPicPr>
        <p:blipFill rotWithShape="1">
          <a:blip r:embed="rId15">
            <a:alphaModFix/>
          </a:blip>
          <a:srcRect l="4994" r="5012"/>
          <a:stretch/>
        </p:blipFill>
        <p:spPr>
          <a:xfrm>
            <a:off x="9637825" y="4233075"/>
            <a:ext cx="1296450" cy="14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1044e4a3814_2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1044e4a3814_2_27"/>
          <p:cNvSpPr txBox="1">
            <a:spLocks noGrp="1"/>
          </p:cNvSpPr>
          <p:nvPr>
            <p:ph type="subTitle" idx="1"/>
          </p:nvPr>
        </p:nvSpPr>
        <p:spPr>
          <a:xfrm>
            <a:off x="705324" y="3403045"/>
            <a:ext cx="15468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Celso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Goes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Guarapuava - PR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35" name="Google Shape;635;g1044e4a3814_2_27"/>
          <p:cNvPicPr preferRelativeResize="0"/>
          <p:nvPr/>
        </p:nvPicPr>
        <p:blipFill rotWithShape="1">
          <a:blip r:embed="rId4">
            <a:alphaModFix/>
          </a:blip>
          <a:srcRect l="16504" r="16511"/>
          <a:stretch/>
        </p:blipFill>
        <p:spPr>
          <a:xfrm>
            <a:off x="899367" y="1984214"/>
            <a:ext cx="1158634" cy="12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1044e4a3814_2_27"/>
          <p:cNvPicPr preferRelativeResize="0"/>
          <p:nvPr/>
        </p:nvPicPr>
        <p:blipFill rotWithShape="1">
          <a:blip r:embed="rId5">
            <a:alphaModFix/>
          </a:blip>
          <a:srcRect l="10062" r="11873"/>
          <a:stretch/>
        </p:blipFill>
        <p:spPr>
          <a:xfrm>
            <a:off x="2330624" y="1984214"/>
            <a:ext cx="1230615" cy="12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1044e4a3814_2_27"/>
          <p:cNvSpPr txBox="1"/>
          <p:nvPr/>
        </p:nvSpPr>
        <p:spPr>
          <a:xfrm>
            <a:off x="2085849" y="3324050"/>
            <a:ext cx="17202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Marcelo Roque*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Paranaguá - PR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638" name="Google Shape;638;g1044e4a3814_2_27"/>
          <p:cNvPicPr preferRelativeResize="0"/>
          <p:nvPr/>
        </p:nvPicPr>
        <p:blipFill rotWithShape="1">
          <a:blip r:embed="rId6">
            <a:alphaModFix/>
          </a:blip>
          <a:srcRect t="5829" b="21759"/>
          <a:stretch/>
        </p:blipFill>
        <p:spPr>
          <a:xfrm>
            <a:off x="3833867" y="1984214"/>
            <a:ext cx="1265677" cy="12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1044e4a3814_2_27"/>
          <p:cNvSpPr txBox="1"/>
          <p:nvPr/>
        </p:nvSpPr>
        <p:spPr>
          <a:xfrm>
            <a:off x="3606625" y="3324050"/>
            <a:ext cx="17202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Marcelo Belinati*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Londrina - PR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640" name="Google Shape;640;g1044e4a3814_2_27"/>
          <p:cNvPicPr preferRelativeResize="0"/>
          <p:nvPr/>
        </p:nvPicPr>
        <p:blipFill rotWithShape="1">
          <a:blip r:embed="rId7">
            <a:alphaModFix/>
          </a:blip>
          <a:srcRect t="6684" b="24892"/>
          <a:stretch/>
        </p:blipFill>
        <p:spPr>
          <a:xfrm>
            <a:off x="5372165" y="1984214"/>
            <a:ext cx="1339608" cy="12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1044e4a3814_2_27"/>
          <p:cNvSpPr txBox="1"/>
          <p:nvPr/>
        </p:nvSpPr>
        <p:spPr>
          <a:xfrm>
            <a:off x="5345678" y="3324054"/>
            <a:ext cx="13926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Tauillo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Tezelli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Mourão - PR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642" name="Google Shape;642;g1044e4a3814_2_27"/>
          <p:cNvPicPr preferRelativeResize="0"/>
          <p:nvPr/>
        </p:nvPicPr>
        <p:blipFill rotWithShape="1">
          <a:blip r:embed="rId8">
            <a:alphaModFix/>
          </a:blip>
          <a:srcRect l="18734" r="16439"/>
          <a:stretch/>
        </p:blipFill>
        <p:spPr>
          <a:xfrm>
            <a:off x="6984395" y="1951612"/>
            <a:ext cx="1230621" cy="133741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1044e4a3814_2_27"/>
          <p:cNvSpPr txBox="1"/>
          <p:nvPr/>
        </p:nvSpPr>
        <p:spPr>
          <a:xfrm>
            <a:off x="6843824" y="3324050"/>
            <a:ext cx="1546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Pedro Almeida*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Passo Fundo - RS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644" name="Google Shape;644;g1044e4a3814_2_27"/>
          <p:cNvPicPr preferRelativeResize="0"/>
          <p:nvPr/>
        </p:nvPicPr>
        <p:blipFill rotWithShape="1">
          <a:blip r:embed="rId9">
            <a:alphaModFix/>
          </a:blip>
          <a:srcRect l="13922" r="18230"/>
          <a:stretch/>
        </p:blipFill>
        <p:spPr>
          <a:xfrm>
            <a:off x="8554505" y="1917750"/>
            <a:ext cx="1230600" cy="14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1044e4a3814_2_27"/>
          <p:cNvSpPr txBox="1"/>
          <p:nvPr/>
        </p:nvSpPr>
        <p:spPr>
          <a:xfrm>
            <a:off x="8390636" y="3324054"/>
            <a:ext cx="17202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Mario Hildebrandt </a:t>
            </a: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Blumenau - SC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pic>
        <p:nvPicPr>
          <p:cNvPr id="646" name="Google Shape;646;g1044e4a3814_2_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9356" y="4348916"/>
            <a:ext cx="1265676" cy="117611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1044e4a3814_2_27"/>
          <p:cNvSpPr txBox="1">
            <a:spLocks noGrp="1"/>
          </p:cNvSpPr>
          <p:nvPr>
            <p:ph type="subTitle" idx="1"/>
          </p:nvPr>
        </p:nvSpPr>
        <p:spPr>
          <a:xfrm>
            <a:off x="599725" y="5681350"/>
            <a:ext cx="17580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Joares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Ponticelli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Tubarão - SC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8" name="Google Shape;648;g1044e4a3814_2_27"/>
          <p:cNvPicPr preferRelativeResize="0"/>
          <p:nvPr/>
        </p:nvPicPr>
        <p:blipFill rotWithShape="1">
          <a:blip r:embed="rId11">
            <a:alphaModFix/>
          </a:blip>
          <a:srcRect t="11577" b="18039"/>
          <a:stretch/>
        </p:blipFill>
        <p:spPr>
          <a:xfrm>
            <a:off x="2407738" y="4335857"/>
            <a:ext cx="1230599" cy="120223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1044e4a3814_2_27"/>
          <p:cNvSpPr txBox="1">
            <a:spLocks noGrp="1"/>
          </p:cNvSpPr>
          <p:nvPr>
            <p:ph type="subTitle" idx="1"/>
          </p:nvPr>
        </p:nvSpPr>
        <p:spPr>
          <a:xfrm>
            <a:off x="2249666" y="5681345"/>
            <a:ext cx="15468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Pedro </a:t>
            </a: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Rippel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Rolante - RS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0" name="Google Shape;650;g1044e4a3814_2_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81043" y="4325818"/>
            <a:ext cx="1230598" cy="122229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1044e4a3814_2_27"/>
          <p:cNvSpPr txBox="1">
            <a:spLocks noGrp="1"/>
          </p:cNvSpPr>
          <p:nvPr>
            <p:ph type="subTitle" idx="1"/>
          </p:nvPr>
        </p:nvSpPr>
        <p:spPr>
          <a:xfrm>
            <a:off x="3693355" y="5681345"/>
            <a:ext cx="15468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Orvino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Coelho de Ávila*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São José - SC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2" name="Google Shape;652;g1044e4a3814_2_27"/>
          <p:cNvPicPr preferRelativeResize="0"/>
          <p:nvPr/>
        </p:nvPicPr>
        <p:blipFill rotWithShape="1">
          <a:blip r:embed="rId13">
            <a:alphaModFix/>
          </a:blip>
          <a:srcRect l="-5842"/>
          <a:stretch/>
        </p:blipFill>
        <p:spPr>
          <a:xfrm>
            <a:off x="5354347" y="4325815"/>
            <a:ext cx="1339607" cy="1222291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1044e4a3814_2_27"/>
          <p:cNvSpPr txBox="1">
            <a:spLocks noGrp="1"/>
          </p:cNvSpPr>
          <p:nvPr>
            <p:ph type="subTitle" idx="1"/>
          </p:nvPr>
        </p:nvSpPr>
        <p:spPr>
          <a:xfrm>
            <a:off x="5162986" y="5681345"/>
            <a:ext cx="17580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Leonardo Pascoal*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Esteio - RS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4" name="Google Shape;654;g1044e4a3814_2_27"/>
          <p:cNvPicPr preferRelativeResize="0"/>
          <p:nvPr/>
        </p:nvPicPr>
        <p:blipFill rotWithShape="1">
          <a:blip r:embed="rId14">
            <a:alphaModFix/>
          </a:blip>
          <a:srcRect t="10285" b="14696"/>
          <a:stretch/>
        </p:blipFill>
        <p:spPr>
          <a:xfrm>
            <a:off x="6989880" y="4325837"/>
            <a:ext cx="1158656" cy="1222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1044e4a3814_2_27"/>
          <p:cNvSpPr txBox="1">
            <a:spLocks noGrp="1"/>
          </p:cNvSpPr>
          <p:nvPr>
            <p:ph type="subTitle" idx="1"/>
          </p:nvPr>
        </p:nvSpPr>
        <p:spPr>
          <a:xfrm>
            <a:off x="6738206" y="5681345"/>
            <a:ext cx="17580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Rafael Greca*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Curitiba - PR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6" name="Google Shape;656;g1044e4a3814_2_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554511" y="4325837"/>
            <a:ext cx="1230599" cy="1222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1044e4a3814_2_27"/>
          <p:cNvSpPr txBox="1">
            <a:spLocks noGrp="1"/>
          </p:cNvSpPr>
          <p:nvPr>
            <p:ph type="subTitle" idx="1"/>
          </p:nvPr>
        </p:nvSpPr>
        <p:spPr>
          <a:xfrm>
            <a:off x="8038705" y="5681345"/>
            <a:ext cx="2424062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Sebastião Melo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Porto Alegre - RS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5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8" name="Google Shape;658;g1044e4a3814_2_27"/>
          <p:cNvPicPr preferRelativeResize="0"/>
          <p:nvPr/>
        </p:nvPicPr>
        <p:blipFill rotWithShape="1">
          <a:blip r:embed="rId16">
            <a:alphaModFix/>
          </a:blip>
          <a:srcRect l="31552" t="8391" r="3041"/>
          <a:stretch/>
        </p:blipFill>
        <p:spPr>
          <a:xfrm>
            <a:off x="10124575" y="1900671"/>
            <a:ext cx="1392600" cy="1439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1044e4a3814_2_27"/>
          <p:cNvSpPr txBox="1"/>
          <p:nvPr/>
        </p:nvSpPr>
        <p:spPr>
          <a:xfrm>
            <a:off x="9960786" y="3324054"/>
            <a:ext cx="17202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Gean</a:t>
            </a:r>
            <a:r>
              <a:rPr lang="pt-BR" sz="15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 Loureiro</a:t>
            </a:r>
            <a:endParaRPr sz="15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Florianópolis- SC</a:t>
            </a:r>
            <a:endParaRPr sz="15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Barlow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8B8D62-1978-0D4F-AC90-0FA1995A3C0E}"/>
              </a:ext>
            </a:extLst>
          </p:cNvPr>
          <p:cNvSpPr/>
          <p:nvPr/>
        </p:nvSpPr>
        <p:spPr>
          <a:xfrm>
            <a:off x="10250755" y="6356240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arlow"/>
              </a:rPr>
              <a:t>*A confirmar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480</Words>
  <Application>Microsoft Macintosh PowerPoint</Application>
  <PresentationFormat>Widescreen</PresentationFormat>
  <Paragraphs>142</Paragraphs>
  <Slides>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Barlow</vt:lpstr>
      <vt:lpstr>Calibri</vt:lpstr>
      <vt:lpstr>Arial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Cinthia Sampaio Cristo</dc:creator>
  <cp:lastModifiedBy>Cláudia Jardim</cp:lastModifiedBy>
  <cp:revision>6</cp:revision>
  <dcterms:created xsi:type="dcterms:W3CDTF">2021-11-22T18:14:58Z</dcterms:created>
  <dcterms:modified xsi:type="dcterms:W3CDTF">2021-11-24T23:27:11Z</dcterms:modified>
</cp:coreProperties>
</file>