
<file path=[Content_Types].xml><?xml version="1.0" encoding="utf-8"?>
<Types xmlns="http://schemas.openxmlformats.org/package/2006/content-types">
  <Default Extension="fntdata" ContentType="application/x-fontdata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9"/>
  </p:notesMasterIdLst>
  <p:sldIdLst>
    <p:sldId id="256" r:id="rId2"/>
    <p:sldId id="268" r:id="rId3"/>
    <p:sldId id="269" r:id="rId4"/>
    <p:sldId id="288" r:id="rId5"/>
    <p:sldId id="289" r:id="rId6"/>
    <p:sldId id="306" r:id="rId7"/>
    <p:sldId id="319" r:id="rId8"/>
  </p:sldIdLst>
  <p:sldSz cx="12192000" cy="6858000"/>
  <p:notesSz cx="6858000" cy="9144000"/>
  <p:embeddedFontLst>
    <p:embeddedFont>
      <p:font typeface="Barlow" pitchFamily="2" charset="77"/>
      <p:regular r:id="rId10"/>
      <p:bold r:id="rId11"/>
      <p:italic r:id="rId12"/>
      <p:boldItalic r:id="rId13"/>
    </p:embeddedFont>
    <p:embeddedFont>
      <p:font typeface="Calibri" panose="020F0502020204030204" pitchFamily="34" charset="0"/>
      <p:regular r:id="rId14"/>
      <p:bold r:id="rId15"/>
      <p:italic r:id="rId16"/>
      <p:boldItalic r:id="rId17"/>
    </p:embeddedFont>
    <p:embeddedFont>
      <p:font typeface="Verdana" panose="020B0604030504040204" pitchFamily="34" charset="0"/>
      <p:regular r:id="rId18"/>
      <p:bold r:id="rId19"/>
      <p:italic r:id="rId20"/>
      <p:boldItalic r:id="rId21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  <p:ext uri="http://customooxmlschemas.google.com/">
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r:id="rId86" roundtripDataSignature="AMtx7mgYjOgjZXlueX9MH/yfE/RSxNIvS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217"/>
    <p:restoredTop sz="94663"/>
  </p:normalViewPr>
  <p:slideViewPr>
    <p:cSldViewPr snapToGrid="0" snapToObjects="1">
      <p:cViewPr varScale="1">
        <p:scale>
          <a:sx n="117" d="100"/>
          <a:sy n="117" d="100"/>
        </p:scale>
        <p:origin x="1000" y="10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4.fntdata"/><Relationship Id="rId18" Type="http://schemas.openxmlformats.org/officeDocument/2006/relationships/font" Target="fonts/font9.fntdata"/><Relationship Id="rId3" Type="http://schemas.openxmlformats.org/officeDocument/2006/relationships/slide" Target="slides/slide2.xml"/><Relationship Id="rId21" Type="http://schemas.openxmlformats.org/officeDocument/2006/relationships/font" Target="fonts/font12.fntdata"/><Relationship Id="rId89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font" Target="fonts/font3.fntdata"/><Relationship Id="rId17" Type="http://schemas.openxmlformats.org/officeDocument/2006/relationships/font" Target="fonts/font8.fntdata"/><Relationship Id="rId2" Type="http://schemas.openxmlformats.org/officeDocument/2006/relationships/slide" Target="slides/slide1.xml"/><Relationship Id="rId16" Type="http://schemas.openxmlformats.org/officeDocument/2006/relationships/font" Target="fonts/font7.fntdata"/><Relationship Id="rId20" Type="http://schemas.openxmlformats.org/officeDocument/2006/relationships/font" Target="fonts/font11.fntdata"/><Relationship Id="rId88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2.fntdata"/><Relationship Id="rId87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font" Target="fonts/font6.fntdata"/><Relationship Id="rId90" Type="http://schemas.openxmlformats.org/officeDocument/2006/relationships/tableStyles" Target="tableStyles.xml"/><Relationship Id="rId10" Type="http://schemas.openxmlformats.org/officeDocument/2006/relationships/font" Target="fonts/font1.fntdata"/><Relationship Id="rId19" Type="http://schemas.openxmlformats.org/officeDocument/2006/relationships/font" Target="fonts/font10.fntdata"/><Relationship Id="rId86" Type="http://customschemas.google.com/relationships/presentationmetadata" Target="metadata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font" Target="fonts/font5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g1044e4a3814_2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2" name="Google Shape;82;g1044e4a3814_2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Google Shape;187;g1044e4a3814_2_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8" name="Google Shape;188;g1044e4a3814_2_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" name="Google Shape;212;g1044e4a3814_3_2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3" name="Google Shape;213;g1044e4a3814_3_2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1" name="Google Shape;361;g1044e4a3814_2_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62" name="Google Shape;362;g1044e4a3814_2_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3" name="Google Shape;383;g1044e4a3dca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84" name="Google Shape;384;g1044e4a3dca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7" name="Google Shape;517;g1044e4a3814_2_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18" name="Google Shape;518;g1044e4a3814_2_2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0" name="Google Shape;630;g1044e4a3814_2_2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31" name="Google Shape;631;g1044e4a3814_2_2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lide de Título" type="title">
  <p:cSld name="TITLE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21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" name="Google Shape;13;p21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4" name="Google Shape;14;p2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" name="Google Shape;15;p2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" name="Google Shape;16;p2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e Texto Vertical" type="vertTx">
  <p:cSld name="VERTICAL_TEXT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30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30"/>
          <p:cNvSpPr txBox="1">
            <a:spLocks noGrp="1"/>
          </p:cNvSpPr>
          <p:nvPr>
            <p:ph type="body" idx="1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1" name="Google Shape;71;p3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3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3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exto e Título Vertical" type="vertTitleAndTx">
  <p:cSld name="VERTICAL_TITLE_AND_VERTICAL_TEXT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31"/>
          <p:cNvSpPr txBox="1">
            <a:spLocks noGrp="1"/>
          </p:cNvSpPr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31"/>
          <p:cNvSpPr txBox="1">
            <a:spLocks noGrp="1"/>
          </p:cNvSpPr>
          <p:nvPr>
            <p:ph type="body" idx="1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7" name="Google Shape;77;p3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3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3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e Conteúdo" type="obj">
  <p:cSld name="OBJECT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22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22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0" name="Google Shape;20;p2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" name="Google Shape;21;p2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2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beçalho da Seção" type="secHead">
  <p:cSld name="SECTION_HEADER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23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23"/>
          <p:cNvSpPr txBox="1"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26" name="Google Shape;26;p2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2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" name="Google Shape;28;p2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uas Partes de Conteúdo" type="twoObj">
  <p:cSld name="TWO_OBJECTS"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24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24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2" name="Google Shape;32;p24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3" name="Google Shape;33;p2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4" name="Google Shape;34;p2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2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ação" type="twoTxTwoObj">
  <p:cSld name="TWO_OBJECTS_WITH_TEXT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25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25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39" name="Google Shape;39;p25"/>
          <p:cNvSpPr txBox="1">
            <a:spLocks noGrp="1"/>
          </p:cNvSpPr>
          <p:nvPr>
            <p:ph type="body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0" name="Google Shape;40;p25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1" name="Google Shape;41;p25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2" name="Google Shape;42;p2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3" name="Google Shape;43;p2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4" name="Google Shape;44;p2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omente Título" type="titleOnly">
  <p:cSld name="TITLE_ONLY"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26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2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2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9" name="Google Shape;49;p2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Em Branco" type="blank">
  <p:cSld name="BLANK"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2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2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2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údo com Legenda" type="objTx">
  <p:cSld name="OBJECT_WITH_CAPTION_TEXT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28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28"/>
          <p:cNvSpPr txBox="1">
            <a:spLocks noGrp="1"/>
          </p:cNvSpPr>
          <p:nvPr>
            <p:ph type="body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57" name="Google Shape;57;p28"/>
          <p:cNvSpPr txBox="1">
            <a:spLocks noGrp="1"/>
          </p:cNvSpPr>
          <p:nvPr>
            <p:ph type="body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58" name="Google Shape;58;p2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2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2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magem com Legenda" type="picTx">
  <p:cSld name="PICTURE_WITH_CAPTION_TEXT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29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29"/>
          <p:cNvSpPr>
            <a:spLocks noGrp="1"/>
          </p:cNvSpPr>
          <p:nvPr>
            <p:ph type="pic" idx="2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Google Shape;64;p29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5" name="Google Shape;65;p2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2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2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20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7" name="Google Shape;7;p20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p2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" name="Google Shape;9;p2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" name="Google Shape;10;p2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g"/><Relationship Id="rId13" Type="http://schemas.openxmlformats.org/officeDocument/2006/relationships/image" Target="../media/image11.jpg"/><Relationship Id="rId3" Type="http://schemas.openxmlformats.org/officeDocument/2006/relationships/image" Target="../media/image1.png"/><Relationship Id="rId7" Type="http://schemas.openxmlformats.org/officeDocument/2006/relationships/image" Target="../media/image5.jpg"/><Relationship Id="rId12" Type="http://schemas.openxmlformats.org/officeDocument/2006/relationships/image" Target="../media/image10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jpg"/><Relationship Id="rId11" Type="http://schemas.openxmlformats.org/officeDocument/2006/relationships/image" Target="../media/image9.jpg"/><Relationship Id="rId5" Type="http://schemas.openxmlformats.org/officeDocument/2006/relationships/image" Target="../media/image3.jpg"/><Relationship Id="rId15" Type="http://schemas.openxmlformats.org/officeDocument/2006/relationships/image" Target="../media/image13.png"/><Relationship Id="rId10" Type="http://schemas.openxmlformats.org/officeDocument/2006/relationships/image" Target="../media/image8.jpg"/><Relationship Id="rId4" Type="http://schemas.openxmlformats.org/officeDocument/2006/relationships/image" Target="../media/image2.jpg"/><Relationship Id="rId9" Type="http://schemas.openxmlformats.org/officeDocument/2006/relationships/image" Target="../media/image7.png"/><Relationship Id="rId14" Type="http://schemas.openxmlformats.org/officeDocument/2006/relationships/image" Target="../media/image12.jp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jpg"/><Relationship Id="rId13" Type="http://schemas.openxmlformats.org/officeDocument/2006/relationships/image" Target="../media/image24.png"/><Relationship Id="rId3" Type="http://schemas.openxmlformats.org/officeDocument/2006/relationships/image" Target="../media/image14.png"/><Relationship Id="rId7" Type="http://schemas.openxmlformats.org/officeDocument/2006/relationships/image" Target="../media/image18.jpg"/><Relationship Id="rId12" Type="http://schemas.openxmlformats.org/officeDocument/2006/relationships/image" Target="../media/image2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7.jpg"/><Relationship Id="rId11" Type="http://schemas.openxmlformats.org/officeDocument/2006/relationships/image" Target="../media/image22.png"/><Relationship Id="rId5" Type="http://schemas.openxmlformats.org/officeDocument/2006/relationships/image" Target="../media/image16.jpg"/><Relationship Id="rId10" Type="http://schemas.openxmlformats.org/officeDocument/2006/relationships/image" Target="../media/image21.png"/><Relationship Id="rId4" Type="http://schemas.openxmlformats.org/officeDocument/2006/relationships/image" Target="../media/image15.jpg"/><Relationship Id="rId9" Type="http://schemas.openxmlformats.org/officeDocument/2006/relationships/image" Target="../media/image20.jp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3" Type="http://schemas.openxmlformats.org/officeDocument/2006/relationships/image" Target="../media/image14.png"/><Relationship Id="rId7" Type="http://schemas.openxmlformats.org/officeDocument/2006/relationships/image" Target="../media/image28.png"/><Relationship Id="rId12" Type="http://schemas.openxmlformats.org/officeDocument/2006/relationships/image" Target="../media/image3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7.png"/><Relationship Id="rId11" Type="http://schemas.openxmlformats.org/officeDocument/2006/relationships/image" Target="../media/image32.png"/><Relationship Id="rId5" Type="http://schemas.openxmlformats.org/officeDocument/2006/relationships/image" Target="../media/image26.png"/><Relationship Id="rId10" Type="http://schemas.openxmlformats.org/officeDocument/2006/relationships/image" Target="../media/image31.png"/><Relationship Id="rId4" Type="http://schemas.openxmlformats.org/officeDocument/2006/relationships/image" Target="../media/image25.png"/><Relationship Id="rId9" Type="http://schemas.openxmlformats.org/officeDocument/2006/relationships/image" Target="../media/image30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png"/><Relationship Id="rId3" Type="http://schemas.openxmlformats.org/officeDocument/2006/relationships/image" Target="../media/image34.png"/><Relationship Id="rId7" Type="http://schemas.openxmlformats.org/officeDocument/2006/relationships/image" Target="../media/image3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7.png"/><Relationship Id="rId11" Type="http://schemas.openxmlformats.org/officeDocument/2006/relationships/image" Target="../media/image42.png"/><Relationship Id="rId5" Type="http://schemas.openxmlformats.org/officeDocument/2006/relationships/image" Target="../media/image36.png"/><Relationship Id="rId10" Type="http://schemas.openxmlformats.org/officeDocument/2006/relationships/image" Target="../media/image41.png"/><Relationship Id="rId4" Type="http://schemas.openxmlformats.org/officeDocument/2006/relationships/image" Target="../media/image35.png"/><Relationship Id="rId9" Type="http://schemas.openxmlformats.org/officeDocument/2006/relationships/image" Target="../media/image40.jp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png"/><Relationship Id="rId3" Type="http://schemas.openxmlformats.org/officeDocument/2006/relationships/image" Target="../media/image34.png"/><Relationship Id="rId7" Type="http://schemas.openxmlformats.org/officeDocument/2006/relationships/image" Target="../media/image4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5.png"/><Relationship Id="rId11" Type="http://schemas.openxmlformats.org/officeDocument/2006/relationships/image" Target="../media/image50.png"/><Relationship Id="rId5" Type="http://schemas.openxmlformats.org/officeDocument/2006/relationships/image" Target="../media/image44.png"/><Relationship Id="rId10" Type="http://schemas.openxmlformats.org/officeDocument/2006/relationships/image" Target="../media/image49.png"/><Relationship Id="rId4" Type="http://schemas.openxmlformats.org/officeDocument/2006/relationships/image" Target="../media/image43.png"/><Relationship Id="rId9" Type="http://schemas.openxmlformats.org/officeDocument/2006/relationships/image" Target="../media/image48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6.png"/><Relationship Id="rId13" Type="http://schemas.openxmlformats.org/officeDocument/2006/relationships/image" Target="../media/image61.png"/><Relationship Id="rId3" Type="http://schemas.openxmlformats.org/officeDocument/2006/relationships/image" Target="../media/image51.png"/><Relationship Id="rId7" Type="http://schemas.openxmlformats.org/officeDocument/2006/relationships/image" Target="../media/image55.png"/><Relationship Id="rId12" Type="http://schemas.openxmlformats.org/officeDocument/2006/relationships/image" Target="../media/image6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4.png"/><Relationship Id="rId11" Type="http://schemas.openxmlformats.org/officeDocument/2006/relationships/image" Target="../media/image59.png"/><Relationship Id="rId5" Type="http://schemas.openxmlformats.org/officeDocument/2006/relationships/image" Target="../media/image53.png"/><Relationship Id="rId15" Type="http://schemas.openxmlformats.org/officeDocument/2006/relationships/image" Target="../media/image63.png"/><Relationship Id="rId10" Type="http://schemas.openxmlformats.org/officeDocument/2006/relationships/image" Target="../media/image58.png"/><Relationship Id="rId4" Type="http://schemas.openxmlformats.org/officeDocument/2006/relationships/image" Target="../media/image52.png"/><Relationship Id="rId9" Type="http://schemas.openxmlformats.org/officeDocument/2006/relationships/image" Target="../media/image57.png"/><Relationship Id="rId14" Type="http://schemas.openxmlformats.org/officeDocument/2006/relationships/image" Target="../media/image62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9.png"/><Relationship Id="rId13" Type="http://schemas.openxmlformats.org/officeDocument/2006/relationships/image" Target="../media/image74.jpg"/><Relationship Id="rId3" Type="http://schemas.openxmlformats.org/officeDocument/2006/relationships/image" Target="../media/image64.png"/><Relationship Id="rId7" Type="http://schemas.openxmlformats.org/officeDocument/2006/relationships/image" Target="../media/image68.png"/><Relationship Id="rId12" Type="http://schemas.openxmlformats.org/officeDocument/2006/relationships/image" Target="../media/image73.jpg"/><Relationship Id="rId2" Type="http://schemas.openxmlformats.org/officeDocument/2006/relationships/notesSlide" Target="../notesSlides/notesSlide7.xml"/><Relationship Id="rId16" Type="http://schemas.openxmlformats.org/officeDocument/2006/relationships/image" Target="../media/image77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7.png"/><Relationship Id="rId11" Type="http://schemas.openxmlformats.org/officeDocument/2006/relationships/image" Target="../media/image72.jpg"/><Relationship Id="rId5" Type="http://schemas.openxmlformats.org/officeDocument/2006/relationships/image" Target="../media/image66.png"/><Relationship Id="rId15" Type="http://schemas.openxmlformats.org/officeDocument/2006/relationships/image" Target="../media/image76.jpg"/><Relationship Id="rId10" Type="http://schemas.openxmlformats.org/officeDocument/2006/relationships/image" Target="../media/image71.jpg"/><Relationship Id="rId4" Type="http://schemas.openxmlformats.org/officeDocument/2006/relationships/image" Target="../media/image65.png"/><Relationship Id="rId9" Type="http://schemas.openxmlformats.org/officeDocument/2006/relationships/image" Target="../media/image70.png"/><Relationship Id="rId14" Type="http://schemas.openxmlformats.org/officeDocument/2006/relationships/image" Target="../media/image7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4" name="Google Shape;84;g1044e4a3814_2_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34"/>
            <a:ext cx="12192034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85" name="Google Shape;85;g1044e4a3814_2_0"/>
          <p:cNvSpPr txBox="1">
            <a:spLocks noGrp="1"/>
          </p:cNvSpPr>
          <p:nvPr>
            <p:ph type="subTitle" idx="1"/>
          </p:nvPr>
        </p:nvSpPr>
        <p:spPr>
          <a:xfrm>
            <a:off x="744175" y="3345469"/>
            <a:ext cx="1926900" cy="681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rPr lang="pt-BR" sz="1500" b="1" dirty="0" err="1">
                <a:solidFill>
                  <a:schemeClr val="lt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Barlow"/>
              </a:rPr>
              <a:t>Marden</a:t>
            </a:r>
            <a:endParaRPr sz="1500" b="1" dirty="0">
              <a:solidFill>
                <a:schemeClr val="lt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  <a:sym typeface="Barlow"/>
            </a:endParaRPr>
          </a:p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rPr lang="pt-BR" sz="1500" dirty="0">
                <a:solidFill>
                  <a:schemeClr val="lt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Barlow"/>
              </a:rPr>
              <a:t>Trindade/GO</a:t>
            </a:r>
            <a:endParaRPr sz="1500" dirty="0">
              <a:solidFill>
                <a:schemeClr val="lt1"/>
              </a:solidFill>
              <a:highlight>
                <a:schemeClr val="lt1"/>
              </a:highlight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  <a:sym typeface="Barlow"/>
            </a:endParaRPr>
          </a:p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endParaRPr sz="1500" i="1" dirty="0"/>
          </a:p>
        </p:txBody>
      </p:sp>
      <p:pic>
        <p:nvPicPr>
          <p:cNvPr id="86" name="Google Shape;86;g1044e4a3814_2_0" descr="Ver a imagem de origem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059456" y="1799869"/>
            <a:ext cx="1296436" cy="1433204"/>
          </a:xfrm>
          <a:prstGeom prst="rect">
            <a:avLst/>
          </a:prstGeom>
          <a:noFill/>
          <a:ln>
            <a:noFill/>
          </a:ln>
        </p:spPr>
      </p:pic>
      <p:sp>
        <p:nvSpPr>
          <p:cNvPr id="87" name="Google Shape;87;g1044e4a3814_2_0"/>
          <p:cNvSpPr txBox="1">
            <a:spLocks noGrp="1"/>
          </p:cNvSpPr>
          <p:nvPr>
            <p:ph type="subTitle" idx="1"/>
          </p:nvPr>
        </p:nvSpPr>
        <p:spPr>
          <a:xfrm>
            <a:off x="2755395" y="3352838"/>
            <a:ext cx="1746900" cy="147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rPr lang="pt-BR" sz="1500" b="1" dirty="0">
                <a:solidFill>
                  <a:schemeClr val="lt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Barlow"/>
              </a:rPr>
              <a:t>Humberto Machado*</a:t>
            </a:r>
            <a:r>
              <a:rPr lang="pt-BR" sz="1500" dirty="0">
                <a:solidFill>
                  <a:schemeClr val="lt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Barlow"/>
              </a:rPr>
              <a:t> </a:t>
            </a:r>
            <a:endParaRPr sz="1500" dirty="0">
              <a:solidFill>
                <a:schemeClr val="lt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  <a:sym typeface="Barlow"/>
            </a:endParaRPr>
          </a:p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rPr lang="pt-BR" sz="1500" dirty="0">
                <a:solidFill>
                  <a:schemeClr val="lt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Barlow"/>
              </a:rPr>
              <a:t>Jataí/GO</a:t>
            </a:r>
            <a:endParaRPr sz="1500" dirty="0">
              <a:solidFill>
                <a:schemeClr val="lt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  <a:sym typeface="Barlow"/>
            </a:endParaRPr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endParaRPr sz="1500" i="1" dirty="0">
              <a:solidFill>
                <a:schemeClr val="lt1"/>
              </a:solidFill>
              <a:latin typeface="Barlow"/>
              <a:ea typeface="Barlow"/>
              <a:cs typeface="Barlow"/>
              <a:sym typeface="Barlow"/>
            </a:endParaRPr>
          </a:p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endParaRPr sz="1500" dirty="0">
              <a:solidFill>
                <a:schemeClr val="lt1"/>
              </a:solidFill>
              <a:latin typeface="Barlow"/>
              <a:ea typeface="Barlow"/>
              <a:cs typeface="Barlow"/>
              <a:sym typeface="Barlow"/>
            </a:endParaRPr>
          </a:p>
        </p:txBody>
      </p:sp>
      <p:pic>
        <p:nvPicPr>
          <p:cNvPr id="88" name="Google Shape;88;g1044e4a3814_2_0"/>
          <p:cNvPicPr preferRelativeResize="0"/>
          <p:nvPr/>
        </p:nvPicPr>
        <p:blipFill rotWithShape="1">
          <a:blip r:embed="rId5">
            <a:alphaModFix/>
          </a:blip>
          <a:srcRect b="20898"/>
          <a:stretch/>
        </p:blipFill>
        <p:spPr>
          <a:xfrm>
            <a:off x="2951443" y="1799869"/>
            <a:ext cx="1296435" cy="1433204"/>
          </a:xfrm>
          <a:prstGeom prst="rect">
            <a:avLst/>
          </a:prstGeom>
          <a:noFill/>
          <a:ln>
            <a:noFill/>
          </a:ln>
        </p:spPr>
      </p:pic>
      <p:pic>
        <p:nvPicPr>
          <p:cNvPr id="89" name="Google Shape;89;g1044e4a3814_2_0" descr="Ver a imagem de origem"/>
          <p:cNvPicPr preferRelativeResize="0"/>
          <p:nvPr/>
        </p:nvPicPr>
        <p:blipFill rotWithShape="1">
          <a:blip r:embed="rId6">
            <a:alphaModFix/>
          </a:blip>
          <a:srcRect l="24436" r="24726"/>
          <a:stretch/>
        </p:blipFill>
        <p:spPr>
          <a:xfrm>
            <a:off x="4797457" y="1799869"/>
            <a:ext cx="1296435" cy="1433205"/>
          </a:xfrm>
          <a:prstGeom prst="rect">
            <a:avLst/>
          </a:prstGeom>
          <a:noFill/>
          <a:ln>
            <a:noFill/>
          </a:ln>
        </p:spPr>
      </p:pic>
      <p:sp>
        <p:nvSpPr>
          <p:cNvPr id="90" name="Google Shape;90;g1044e4a3814_2_0"/>
          <p:cNvSpPr txBox="1">
            <a:spLocks noGrp="1"/>
          </p:cNvSpPr>
          <p:nvPr>
            <p:ph type="subTitle" idx="1"/>
          </p:nvPr>
        </p:nvSpPr>
        <p:spPr>
          <a:xfrm>
            <a:off x="4586600" y="3352850"/>
            <a:ext cx="1678200" cy="147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rPr lang="pt-BR" sz="1500" b="1" dirty="0">
                <a:solidFill>
                  <a:schemeClr val="lt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Barlow"/>
              </a:rPr>
              <a:t>Delegado </a:t>
            </a:r>
            <a:r>
              <a:rPr lang="pt-BR" sz="1500" b="1" dirty="0" err="1">
                <a:solidFill>
                  <a:schemeClr val="lt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Barlow"/>
              </a:rPr>
              <a:t>Cristiomário</a:t>
            </a:r>
            <a:r>
              <a:rPr lang="pt-BR" sz="1500" b="1" dirty="0">
                <a:solidFill>
                  <a:schemeClr val="lt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Barlow"/>
              </a:rPr>
              <a:t>*</a:t>
            </a:r>
            <a:endParaRPr sz="1500" dirty="0">
              <a:solidFill>
                <a:schemeClr val="lt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  <a:sym typeface="Barlow"/>
            </a:endParaRPr>
          </a:p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rPr lang="pt-BR" sz="1500" dirty="0">
                <a:solidFill>
                  <a:schemeClr val="lt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Barlow"/>
              </a:rPr>
              <a:t> Planaltina/GO</a:t>
            </a:r>
            <a:endParaRPr sz="1500" dirty="0">
              <a:solidFill>
                <a:schemeClr val="lt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  <a:sym typeface="Barlow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endParaRPr sz="1500" dirty="0">
              <a:solidFill>
                <a:schemeClr val="lt1"/>
              </a:solidFill>
              <a:latin typeface="Barlow"/>
              <a:ea typeface="Barlow"/>
              <a:cs typeface="Barlow"/>
              <a:sym typeface="Barlow"/>
            </a:endParaRPr>
          </a:p>
        </p:txBody>
      </p:sp>
      <p:sp>
        <p:nvSpPr>
          <p:cNvPr id="91" name="Google Shape;91;g1044e4a3814_2_0"/>
          <p:cNvSpPr txBox="1">
            <a:spLocks noGrp="1"/>
          </p:cNvSpPr>
          <p:nvPr>
            <p:ph type="subTitle" idx="1"/>
          </p:nvPr>
        </p:nvSpPr>
        <p:spPr>
          <a:xfrm>
            <a:off x="6516413" y="3352850"/>
            <a:ext cx="1296600" cy="147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rPr lang="pt-BR" sz="1500" b="1" dirty="0">
                <a:solidFill>
                  <a:schemeClr val="lt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Barlow"/>
              </a:rPr>
              <a:t>Alan Guedes</a:t>
            </a:r>
            <a:r>
              <a:rPr lang="pt-BR" sz="1500" dirty="0">
                <a:solidFill>
                  <a:schemeClr val="lt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Barlow"/>
              </a:rPr>
              <a:t> </a:t>
            </a:r>
            <a:endParaRPr sz="1500" dirty="0">
              <a:solidFill>
                <a:schemeClr val="lt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  <a:sym typeface="Barlow"/>
            </a:endParaRPr>
          </a:p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rPr lang="pt-BR" sz="1500" dirty="0">
                <a:solidFill>
                  <a:schemeClr val="lt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Barlow"/>
              </a:rPr>
              <a:t>Dourados/MS</a:t>
            </a:r>
            <a:endParaRPr sz="1500" dirty="0">
              <a:solidFill>
                <a:schemeClr val="lt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  <a:sym typeface="Barlow"/>
            </a:endParaRPr>
          </a:p>
        </p:txBody>
      </p:sp>
      <p:pic>
        <p:nvPicPr>
          <p:cNvPr id="92" name="Google Shape;92;g1044e4a3814_2_0" descr="Ver a imagem de origem"/>
          <p:cNvPicPr preferRelativeResize="0"/>
          <p:nvPr/>
        </p:nvPicPr>
        <p:blipFill rotWithShape="1">
          <a:blip r:embed="rId7">
            <a:alphaModFix/>
          </a:blip>
          <a:srcRect l="27496" r="19007"/>
          <a:stretch/>
        </p:blipFill>
        <p:spPr>
          <a:xfrm>
            <a:off x="6516496" y="1799869"/>
            <a:ext cx="1296436" cy="1452003"/>
          </a:xfrm>
          <a:prstGeom prst="rect">
            <a:avLst/>
          </a:prstGeom>
          <a:noFill/>
          <a:ln>
            <a:noFill/>
          </a:ln>
        </p:spPr>
      </p:pic>
      <p:sp>
        <p:nvSpPr>
          <p:cNvPr id="93" name="Google Shape;93;g1044e4a3814_2_0"/>
          <p:cNvSpPr txBox="1">
            <a:spLocks noGrp="1"/>
          </p:cNvSpPr>
          <p:nvPr>
            <p:ph type="subTitle" idx="1"/>
          </p:nvPr>
        </p:nvSpPr>
        <p:spPr>
          <a:xfrm>
            <a:off x="7977500" y="3352850"/>
            <a:ext cx="2199300" cy="165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rPr lang="pt-BR" sz="1500" b="1" dirty="0" err="1">
                <a:solidFill>
                  <a:schemeClr val="lt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Barlow"/>
              </a:rPr>
              <a:t>Angelo</a:t>
            </a:r>
            <a:r>
              <a:rPr lang="pt-BR" sz="1500" b="1" dirty="0">
                <a:solidFill>
                  <a:schemeClr val="lt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Barlow"/>
              </a:rPr>
              <a:t> Guerreiro*</a:t>
            </a:r>
            <a:endParaRPr sz="1500" b="1" dirty="0">
              <a:solidFill>
                <a:schemeClr val="lt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  <a:sym typeface="Barlow"/>
            </a:endParaRPr>
          </a:p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rPr lang="pt-BR" sz="1500" dirty="0">
                <a:solidFill>
                  <a:schemeClr val="lt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Barlow"/>
              </a:rPr>
              <a:t> Três Lagoas/MS</a:t>
            </a:r>
            <a:endParaRPr sz="1500" dirty="0">
              <a:solidFill>
                <a:schemeClr val="lt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  <a:sym typeface="Barlow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endParaRPr sz="1500" dirty="0">
              <a:solidFill>
                <a:schemeClr val="lt1"/>
              </a:solidFill>
              <a:latin typeface="Barlow"/>
              <a:ea typeface="Barlow"/>
              <a:cs typeface="Barlow"/>
              <a:sym typeface="Barlow"/>
            </a:endParaRPr>
          </a:p>
        </p:txBody>
      </p:sp>
      <p:pic>
        <p:nvPicPr>
          <p:cNvPr id="94" name="Google Shape;94;g1044e4a3814_2_0" descr="Ver a imagem de origem"/>
          <p:cNvPicPr preferRelativeResize="0"/>
          <p:nvPr/>
        </p:nvPicPr>
        <p:blipFill rotWithShape="1">
          <a:blip r:embed="rId8">
            <a:alphaModFix/>
          </a:blip>
          <a:srcRect b="15874"/>
          <a:stretch/>
        </p:blipFill>
        <p:spPr>
          <a:xfrm>
            <a:off x="8360525" y="1799875"/>
            <a:ext cx="1296450" cy="1470000"/>
          </a:xfrm>
          <a:prstGeom prst="rect">
            <a:avLst/>
          </a:prstGeom>
          <a:noFill/>
          <a:ln>
            <a:noFill/>
          </a:ln>
        </p:spPr>
      </p:pic>
      <p:sp>
        <p:nvSpPr>
          <p:cNvPr id="95" name="Google Shape;95;g1044e4a3814_2_0"/>
          <p:cNvSpPr txBox="1">
            <a:spLocks noGrp="1"/>
          </p:cNvSpPr>
          <p:nvPr>
            <p:ph type="subTitle" idx="1"/>
          </p:nvPr>
        </p:nvSpPr>
        <p:spPr>
          <a:xfrm>
            <a:off x="10188325" y="3352850"/>
            <a:ext cx="1678200" cy="165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rPr lang="pt-BR" sz="1500" b="1" dirty="0">
                <a:solidFill>
                  <a:schemeClr val="lt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Barlow"/>
              </a:rPr>
              <a:t>Marcelo </a:t>
            </a:r>
            <a:r>
              <a:rPr lang="pt-BR" sz="1500" b="1" dirty="0" err="1">
                <a:solidFill>
                  <a:schemeClr val="lt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Barlow"/>
              </a:rPr>
              <a:t>Iunes</a:t>
            </a:r>
            <a:r>
              <a:rPr lang="pt-BR" sz="1500" b="1" dirty="0">
                <a:solidFill>
                  <a:schemeClr val="lt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Barlow"/>
              </a:rPr>
              <a:t>*</a:t>
            </a:r>
            <a:endParaRPr sz="1500" b="1" dirty="0">
              <a:solidFill>
                <a:schemeClr val="lt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  <a:sym typeface="Barlow"/>
            </a:endParaRPr>
          </a:p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rPr lang="pt-BR" sz="1500" dirty="0">
                <a:solidFill>
                  <a:schemeClr val="lt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Barlow"/>
              </a:rPr>
              <a:t>Corumbá/MS</a:t>
            </a:r>
            <a:endParaRPr sz="1500" dirty="0">
              <a:solidFill>
                <a:schemeClr val="lt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  <a:sym typeface="Barlow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endParaRPr sz="1500" dirty="0">
              <a:solidFill>
                <a:schemeClr val="lt1"/>
              </a:solidFill>
              <a:latin typeface="Barlow"/>
              <a:ea typeface="Barlow"/>
              <a:cs typeface="Barlow"/>
              <a:sym typeface="Barlow"/>
            </a:endParaRPr>
          </a:p>
        </p:txBody>
      </p:sp>
      <p:pic>
        <p:nvPicPr>
          <p:cNvPr id="96" name="Google Shape;96;g1044e4a3814_2_0"/>
          <p:cNvPicPr preferRelativeResize="0"/>
          <p:nvPr/>
        </p:nvPicPr>
        <p:blipFill rotWithShape="1">
          <a:blip r:embed="rId9">
            <a:alphaModFix/>
          </a:blip>
          <a:srcRect l="10438" r="10422"/>
          <a:stretch/>
        </p:blipFill>
        <p:spPr>
          <a:xfrm>
            <a:off x="10306550" y="1799875"/>
            <a:ext cx="1296599" cy="1470000"/>
          </a:xfrm>
          <a:prstGeom prst="rect">
            <a:avLst/>
          </a:prstGeom>
          <a:noFill/>
          <a:ln>
            <a:noFill/>
          </a:ln>
        </p:spPr>
      </p:pic>
      <p:sp>
        <p:nvSpPr>
          <p:cNvPr id="97" name="Google Shape;97;g1044e4a3814_2_0"/>
          <p:cNvSpPr txBox="1"/>
          <p:nvPr/>
        </p:nvSpPr>
        <p:spPr>
          <a:xfrm>
            <a:off x="480675" y="5630375"/>
            <a:ext cx="2454000" cy="133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500" dirty="0">
              <a:solidFill>
                <a:schemeClr val="lt1"/>
              </a:solidFill>
              <a:latin typeface="Barlow"/>
              <a:ea typeface="Barlow"/>
              <a:cs typeface="Barlow"/>
              <a:sym typeface="Barlow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500" b="1" dirty="0" err="1">
                <a:solidFill>
                  <a:schemeClr val="lt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Barlow"/>
              </a:rPr>
              <a:t>Enelto</a:t>
            </a:r>
            <a:r>
              <a:rPr lang="pt-BR" sz="1500" b="1" dirty="0">
                <a:solidFill>
                  <a:schemeClr val="lt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Barlow"/>
              </a:rPr>
              <a:t> Ramos</a:t>
            </a:r>
            <a:endParaRPr sz="1500" b="1" dirty="0">
              <a:solidFill>
                <a:schemeClr val="lt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  <a:sym typeface="Barlow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500" b="1" dirty="0">
                <a:solidFill>
                  <a:schemeClr val="lt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Barlow"/>
              </a:rPr>
              <a:t> da Silva*</a:t>
            </a:r>
            <a:r>
              <a:rPr lang="pt-BR" sz="1500" dirty="0">
                <a:solidFill>
                  <a:schemeClr val="lt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Barlow"/>
              </a:rPr>
              <a:t> </a:t>
            </a:r>
            <a:endParaRPr sz="1500" dirty="0">
              <a:solidFill>
                <a:schemeClr val="lt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  <a:sym typeface="Barlow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500" dirty="0">
                <a:solidFill>
                  <a:schemeClr val="lt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Barlow"/>
              </a:rPr>
              <a:t>Sonora/MS</a:t>
            </a:r>
            <a:endParaRPr sz="1500" dirty="0">
              <a:solidFill>
                <a:schemeClr val="lt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  <a:sym typeface="Barlow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500" dirty="0"/>
          </a:p>
        </p:txBody>
      </p:sp>
      <p:pic>
        <p:nvPicPr>
          <p:cNvPr id="98" name="Google Shape;98;g1044e4a3814_2_0" descr="Ver a imagem de origem"/>
          <p:cNvPicPr preferRelativeResize="0"/>
          <p:nvPr/>
        </p:nvPicPr>
        <p:blipFill rotWithShape="1">
          <a:blip r:embed="rId10">
            <a:alphaModFix/>
          </a:blip>
          <a:srcRect l="13244" r="26441"/>
          <a:stretch/>
        </p:blipFill>
        <p:spPr>
          <a:xfrm>
            <a:off x="1059425" y="4392125"/>
            <a:ext cx="1296601" cy="1433200"/>
          </a:xfrm>
          <a:prstGeom prst="rect">
            <a:avLst/>
          </a:prstGeom>
          <a:noFill/>
          <a:ln>
            <a:noFill/>
          </a:ln>
        </p:spPr>
      </p:pic>
      <p:sp>
        <p:nvSpPr>
          <p:cNvPr id="99" name="Google Shape;99;g1044e4a3814_2_0"/>
          <p:cNvSpPr txBox="1">
            <a:spLocks noGrp="1"/>
          </p:cNvSpPr>
          <p:nvPr>
            <p:ph type="subTitle" idx="1"/>
          </p:nvPr>
        </p:nvSpPr>
        <p:spPr>
          <a:xfrm>
            <a:off x="2507325" y="5954975"/>
            <a:ext cx="2199300" cy="165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rPr lang="pt-BR" sz="1500" b="1" dirty="0">
                <a:solidFill>
                  <a:schemeClr val="lt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Barlow"/>
              </a:rPr>
              <a:t>Kalil </a:t>
            </a:r>
            <a:r>
              <a:rPr lang="pt-BR" sz="1500" b="1" dirty="0" err="1">
                <a:solidFill>
                  <a:schemeClr val="lt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Barlow"/>
              </a:rPr>
              <a:t>Baracat</a:t>
            </a:r>
            <a:r>
              <a:rPr lang="pt-BR" sz="1500" b="1" dirty="0">
                <a:solidFill>
                  <a:schemeClr val="lt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Barlow"/>
              </a:rPr>
              <a:t>*</a:t>
            </a:r>
            <a:endParaRPr sz="1500" b="1" dirty="0">
              <a:solidFill>
                <a:schemeClr val="lt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  <a:sym typeface="Barlow"/>
            </a:endParaRPr>
          </a:p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rPr lang="pt-BR" sz="1500" dirty="0">
                <a:solidFill>
                  <a:schemeClr val="lt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Barlow"/>
              </a:rPr>
              <a:t>Várzea Grande/MT</a:t>
            </a:r>
            <a:endParaRPr sz="1500" dirty="0">
              <a:solidFill>
                <a:schemeClr val="lt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  <a:sym typeface="Barlow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endParaRPr sz="1500" dirty="0">
              <a:solidFill>
                <a:schemeClr val="lt1"/>
              </a:solidFill>
              <a:latin typeface="Barlow"/>
              <a:ea typeface="Barlow"/>
              <a:cs typeface="Barlow"/>
              <a:sym typeface="Barlow"/>
            </a:endParaRPr>
          </a:p>
        </p:txBody>
      </p:sp>
      <p:pic>
        <p:nvPicPr>
          <p:cNvPr id="100" name="Google Shape;100;g1044e4a3814_2_0" descr="Ver a imagem de origem"/>
          <p:cNvPicPr preferRelativeResize="0"/>
          <p:nvPr/>
        </p:nvPicPr>
        <p:blipFill rotWithShape="1">
          <a:blip r:embed="rId11">
            <a:alphaModFix/>
          </a:blip>
          <a:srcRect l="5900" r="5900"/>
          <a:stretch/>
        </p:blipFill>
        <p:spPr>
          <a:xfrm>
            <a:off x="2958750" y="4380025"/>
            <a:ext cx="1296450" cy="1469999"/>
          </a:xfrm>
          <a:prstGeom prst="rect">
            <a:avLst/>
          </a:prstGeom>
          <a:noFill/>
          <a:ln>
            <a:noFill/>
          </a:ln>
        </p:spPr>
      </p:pic>
      <p:sp>
        <p:nvSpPr>
          <p:cNvPr id="101" name="Google Shape;101;g1044e4a3814_2_0"/>
          <p:cNvSpPr txBox="1">
            <a:spLocks noGrp="1"/>
          </p:cNvSpPr>
          <p:nvPr>
            <p:ph type="subTitle" idx="1"/>
          </p:nvPr>
        </p:nvSpPr>
        <p:spPr>
          <a:xfrm>
            <a:off x="7447425" y="5954975"/>
            <a:ext cx="3152100" cy="165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rPr lang="pt-BR" sz="1500" b="1" dirty="0">
                <a:solidFill>
                  <a:schemeClr val="lt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Barlow"/>
              </a:rPr>
              <a:t>José Carlos do Pátio*</a:t>
            </a:r>
            <a:r>
              <a:rPr lang="pt-BR" sz="1500" dirty="0">
                <a:solidFill>
                  <a:schemeClr val="lt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Barlow"/>
              </a:rPr>
              <a:t>  Rondonópolis/MT</a:t>
            </a:r>
            <a:endParaRPr sz="1500" dirty="0">
              <a:solidFill>
                <a:schemeClr val="lt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  <a:sym typeface="Barlow"/>
            </a:endParaRPr>
          </a:p>
        </p:txBody>
      </p:sp>
      <p:pic>
        <p:nvPicPr>
          <p:cNvPr id="102" name="Google Shape;102;g1044e4a3814_2_0" descr="Ver a imagem de origem"/>
          <p:cNvPicPr preferRelativeResize="0"/>
          <p:nvPr/>
        </p:nvPicPr>
        <p:blipFill rotWithShape="1">
          <a:blip r:embed="rId12">
            <a:alphaModFix/>
          </a:blip>
          <a:srcRect l="23550" r="15294"/>
          <a:stretch/>
        </p:blipFill>
        <p:spPr>
          <a:xfrm>
            <a:off x="8375175" y="4380025"/>
            <a:ext cx="1296600" cy="1433200"/>
          </a:xfrm>
          <a:prstGeom prst="rect">
            <a:avLst/>
          </a:prstGeom>
          <a:noFill/>
          <a:ln>
            <a:noFill/>
          </a:ln>
        </p:spPr>
      </p:pic>
      <p:sp>
        <p:nvSpPr>
          <p:cNvPr id="103" name="Google Shape;103;g1044e4a3814_2_0"/>
          <p:cNvSpPr txBox="1">
            <a:spLocks noGrp="1"/>
          </p:cNvSpPr>
          <p:nvPr>
            <p:ph type="subTitle" idx="1"/>
          </p:nvPr>
        </p:nvSpPr>
        <p:spPr>
          <a:xfrm>
            <a:off x="6368775" y="5954975"/>
            <a:ext cx="1572300" cy="165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rPr lang="pt-BR" sz="1500" b="1" dirty="0">
                <a:solidFill>
                  <a:schemeClr val="lt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Barlow"/>
              </a:rPr>
              <a:t>Ari </a:t>
            </a:r>
            <a:r>
              <a:rPr lang="pt-BR" sz="1500" b="1" dirty="0" err="1">
                <a:solidFill>
                  <a:schemeClr val="lt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Barlow"/>
              </a:rPr>
              <a:t>Lafin</a:t>
            </a:r>
            <a:r>
              <a:rPr lang="pt-BR" sz="1500" b="1" dirty="0">
                <a:solidFill>
                  <a:schemeClr val="lt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Barlow"/>
              </a:rPr>
              <a:t>*</a:t>
            </a:r>
            <a:endParaRPr sz="1500" b="1" dirty="0">
              <a:solidFill>
                <a:schemeClr val="lt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  <a:sym typeface="Barlow"/>
            </a:endParaRPr>
          </a:p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rPr lang="pt-BR" sz="1500" dirty="0">
                <a:solidFill>
                  <a:schemeClr val="lt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Barlow"/>
              </a:rPr>
              <a:t>Sorriso/MT</a:t>
            </a:r>
            <a:endParaRPr sz="1500" dirty="0">
              <a:solidFill>
                <a:schemeClr val="lt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  <a:sym typeface="Barlow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endParaRPr sz="1500" dirty="0">
              <a:solidFill>
                <a:schemeClr val="lt1"/>
              </a:solidFill>
              <a:latin typeface="Barlow"/>
              <a:ea typeface="Barlow"/>
              <a:cs typeface="Barlow"/>
              <a:sym typeface="Barlow"/>
            </a:endParaRPr>
          </a:p>
        </p:txBody>
      </p:sp>
      <p:pic>
        <p:nvPicPr>
          <p:cNvPr id="104" name="Google Shape;104;g1044e4a3814_2_0" descr="Ver a imagem de origem"/>
          <p:cNvPicPr preferRelativeResize="0"/>
          <p:nvPr/>
        </p:nvPicPr>
        <p:blipFill rotWithShape="1">
          <a:blip r:embed="rId13">
            <a:alphaModFix/>
          </a:blip>
          <a:srcRect l="23032" r="10821"/>
          <a:stretch/>
        </p:blipFill>
        <p:spPr>
          <a:xfrm>
            <a:off x="6506700" y="4392125"/>
            <a:ext cx="1296449" cy="1470000"/>
          </a:xfrm>
          <a:prstGeom prst="rect">
            <a:avLst/>
          </a:prstGeom>
          <a:noFill/>
          <a:ln>
            <a:noFill/>
          </a:ln>
        </p:spPr>
      </p:pic>
      <p:sp>
        <p:nvSpPr>
          <p:cNvPr id="105" name="Google Shape;105;g1044e4a3814_2_0"/>
          <p:cNvSpPr txBox="1">
            <a:spLocks noGrp="1"/>
          </p:cNvSpPr>
          <p:nvPr>
            <p:ph type="subTitle" idx="1"/>
          </p:nvPr>
        </p:nvSpPr>
        <p:spPr>
          <a:xfrm>
            <a:off x="9843950" y="5954975"/>
            <a:ext cx="2454000" cy="165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rPr lang="pt-BR" sz="1500" b="1" dirty="0">
                <a:solidFill>
                  <a:schemeClr val="lt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Barlow"/>
              </a:rPr>
              <a:t>Marcos </a:t>
            </a:r>
            <a:r>
              <a:rPr lang="pt-BR" sz="1500" b="1" dirty="0" err="1">
                <a:solidFill>
                  <a:schemeClr val="lt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Barlow"/>
              </a:rPr>
              <a:t>Trad</a:t>
            </a:r>
            <a:r>
              <a:rPr lang="pt-BR" sz="1500" b="1" dirty="0">
                <a:solidFill>
                  <a:schemeClr val="lt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Barlow"/>
              </a:rPr>
              <a:t>*</a:t>
            </a:r>
            <a:endParaRPr sz="1500" b="1" dirty="0">
              <a:solidFill>
                <a:schemeClr val="lt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  <a:sym typeface="Barlow"/>
            </a:endParaRPr>
          </a:p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rPr lang="pt-BR" sz="1500" dirty="0">
                <a:solidFill>
                  <a:schemeClr val="lt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Barlow"/>
              </a:rPr>
              <a:t> Campo Grande/MS</a:t>
            </a:r>
            <a:endParaRPr sz="1500" dirty="0">
              <a:solidFill>
                <a:schemeClr val="lt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  <a:sym typeface="Barlow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endParaRPr sz="1500" dirty="0">
              <a:solidFill>
                <a:schemeClr val="lt1"/>
              </a:solidFill>
              <a:latin typeface="Barlow"/>
              <a:ea typeface="Barlow"/>
              <a:cs typeface="Barlow"/>
              <a:sym typeface="Barlow"/>
            </a:endParaRPr>
          </a:p>
        </p:txBody>
      </p:sp>
      <p:pic>
        <p:nvPicPr>
          <p:cNvPr id="106" name="Google Shape;106;g1044e4a3814_2_0" descr="Ver a imagem de origem"/>
          <p:cNvPicPr preferRelativeResize="0"/>
          <p:nvPr/>
        </p:nvPicPr>
        <p:blipFill rotWithShape="1">
          <a:blip r:embed="rId14">
            <a:alphaModFix/>
          </a:blip>
          <a:srcRect l="27328" r="12398" b="11213"/>
          <a:stretch/>
        </p:blipFill>
        <p:spPr>
          <a:xfrm>
            <a:off x="10276050" y="4392125"/>
            <a:ext cx="1357600" cy="1470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7" name="Google Shape;107;g1044e4a3814_2_0"/>
          <p:cNvPicPr preferRelativeResize="0"/>
          <p:nvPr/>
        </p:nvPicPr>
        <p:blipFill rotWithShape="1">
          <a:blip r:embed="rId15">
            <a:alphaModFix/>
          </a:blip>
          <a:srcRect l="3915" r="7893"/>
          <a:stretch/>
        </p:blipFill>
        <p:spPr>
          <a:xfrm>
            <a:off x="4797463" y="4361625"/>
            <a:ext cx="1296425" cy="1470000"/>
          </a:xfrm>
          <a:prstGeom prst="rect">
            <a:avLst/>
          </a:prstGeom>
          <a:noFill/>
          <a:ln>
            <a:noFill/>
          </a:ln>
        </p:spPr>
      </p:pic>
      <p:sp>
        <p:nvSpPr>
          <p:cNvPr id="108" name="Google Shape;108;g1044e4a3814_2_0"/>
          <p:cNvSpPr txBox="1">
            <a:spLocks noGrp="1"/>
          </p:cNvSpPr>
          <p:nvPr>
            <p:ph type="subTitle" idx="1"/>
          </p:nvPr>
        </p:nvSpPr>
        <p:spPr>
          <a:xfrm>
            <a:off x="4549118" y="5954975"/>
            <a:ext cx="1888438" cy="165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rPr lang="pt-BR" sz="1500" b="1" dirty="0">
                <a:solidFill>
                  <a:schemeClr val="lt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Barlow"/>
              </a:rPr>
              <a:t>José Roberto </a:t>
            </a:r>
            <a:r>
              <a:rPr lang="pt-BR" sz="1500" b="1" dirty="0" err="1">
                <a:solidFill>
                  <a:schemeClr val="lt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Barlow"/>
              </a:rPr>
              <a:t>Stopa</a:t>
            </a:r>
            <a:r>
              <a:rPr lang="pt-BR" sz="1500" b="1" dirty="0">
                <a:solidFill>
                  <a:schemeClr val="lt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Barlow"/>
              </a:rPr>
              <a:t>*</a:t>
            </a:r>
            <a:endParaRPr sz="1500" b="1" dirty="0">
              <a:solidFill>
                <a:schemeClr val="lt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  <a:sym typeface="Barlow"/>
            </a:endParaRPr>
          </a:p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rPr lang="pt-BR" sz="1500" dirty="0">
                <a:solidFill>
                  <a:schemeClr val="lt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Barlow"/>
              </a:rPr>
              <a:t>Cuiabá/MT</a:t>
            </a:r>
            <a:endParaRPr sz="1500" dirty="0">
              <a:solidFill>
                <a:schemeClr val="lt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  <a:sym typeface="Barlow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endParaRPr sz="1500" dirty="0">
              <a:solidFill>
                <a:schemeClr val="lt1"/>
              </a:solidFill>
              <a:latin typeface="Barlow"/>
              <a:ea typeface="Barlow"/>
              <a:cs typeface="Barlow"/>
              <a:sym typeface="Barlow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0" name="Google Shape;190;g1044e4a3814_2_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91" name="Google Shape;191;g1044e4a3814_2_9" descr="Ver a imagem de origem"/>
          <p:cNvPicPr preferRelativeResize="0"/>
          <p:nvPr/>
        </p:nvPicPr>
        <p:blipFill rotWithShape="1">
          <a:blip r:embed="rId4">
            <a:alphaModFix/>
          </a:blip>
          <a:srcRect l="18378" r="20357"/>
          <a:stretch/>
        </p:blipFill>
        <p:spPr>
          <a:xfrm>
            <a:off x="1866555" y="1975619"/>
            <a:ext cx="1198702" cy="1305083"/>
          </a:xfrm>
          <a:prstGeom prst="rect">
            <a:avLst/>
          </a:prstGeom>
          <a:noFill/>
          <a:ln>
            <a:noFill/>
          </a:ln>
        </p:spPr>
      </p:pic>
      <p:sp>
        <p:nvSpPr>
          <p:cNvPr id="192" name="Google Shape;192;g1044e4a3814_2_9"/>
          <p:cNvSpPr txBox="1"/>
          <p:nvPr/>
        </p:nvSpPr>
        <p:spPr>
          <a:xfrm>
            <a:off x="1741075" y="3443344"/>
            <a:ext cx="1449600" cy="8078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500" b="1" dirty="0">
                <a:solidFill>
                  <a:schemeClr val="lt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Barlow"/>
              </a:rPr>
              <a:t>Hilda Ribeiro</a:t>
            </a:r>
            <a:endParaRPr sz="1500" b="1" dirty="0">
              <a:solidFill>
                <a:schemeClr val="lt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  <a:sym typeface="Barlow"/>
            </a:endParaRPr>
          </a:p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500" dirty="0">
                <a:solidFill>
                  <a:schemeClr val="lt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Barlow"/>
              </a:rPr>
              <a:t>Lagarto - SE</a:t>
            </a:r>
            <a:endParaRPr sz="1500" i="1" dirty="0">
              <a:solidFill>
                <a:schemeClr val="dk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  <a:sym typeface="Calibri"/>
            </a:endParaRPr>
          </a:p>
        </p:txBody>
      </p:sp>
      <p:pic>
        <p:nvPicPr>
          <p:cNvPr id="193" name="Google Shape;193;g1044e4a3814_2_9" descr="Ver a imagem de origem"/>
          <p:cNvPicPr preferRelativeResize="0"/>
          <p:nvPr/>
        </p:nvPicPr>
        <p:blipFill rotWithShape="1">
          <a:blip r:embed="rId5">
            <a:alphaModFix/>
          </a:blip>
          <a:srcRect l="5659" t="18052" r="67053" b="32420"/>
          <a:stretch/>
        </p:blipFill>
        <p:spPr>
          <a:xfrm>
            <a:off x="3403706" y="1975619"/>
            <a:ext cx="1372121" cy="1305084"/>
          </a:xfrm>
          <a:prstGeom prst="rect">
            <a:avLst/>
          </a:prstGeom>
          <a:noFill/>
          <a:ln>
            <a:noFill/>
          </a:ln>
        </p:spPr>
      </p:pic>
      <p:sp>
        <p:nvSpPr>
          <p:cNvPr id="194" name="Google Shape;194;g1044e4a3814_2_9"/>
          <p:cNvSpPr txBox="1"/>
          <p:nvPr/>
        </p:nvSpPr>
        <p:spPr>
          <a:xfrm>
            <a:off x="3191614" y="3430481"/>
            <a:ext cx="1846599" cy="8078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500" b="1" dirty="0">
                <a:solidFill>
                  <a:schemeClr val="lt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Barlow"/>
              </a:rPr>
              <a:t>Adriano Wolff</a:t>
            </a:r>
            <a:endParaRPr sz="1500" b="1" dirty="0">
              <a:solidFill>
                <a:schemeClr val="lt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  <a:sym typeface="Barlow"/>
            </a:endParaRPr>
          </a:p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500" dirty="0">
                <a:solidFill>
                  <a:schemeClr val="lt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Barlow"/>
              </a:rPr>
              <a:t>São Sebastião do Umbuzeiro - PB</a:t>
            </a:r>
            <a:endParaRPr sz="1500" i="1" dirty="0">
              <a:solidFill>
                <a:schemeClr val="lt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  <a:sym typeface="Barlow"/>
            </a:endParaRPr>
          </a:p>
        </p:txBody>
      </p:sp>
      <p:pic>
        <p:nvPicPr>
          <p:cNvPr id="195" name="Google Shape;195;g1044e4a3814_2_9" descr="Ver a imagem de origem"/>
          <p:cNvPicPr preferRelativeResize="0"/>
          <p:nvPr/>
        </p:nvPicPr>
        <p:blipFill rotWithShape="1">
          <a:blip r:embed="rId6">
            <a:alphaModFix/>
          </a:blip>
          <a:srcRect t="5811" b="26766"/>
          <a:stretch/>
        </p:blipFill>
        <p:spPr>
          <a:xfrm>
            <a:off x="5114278" y="1975618"/>
            <a:ext cx="1449652" cy="1365861"/>
          </a:xfrm>
          <a:prstGeom prst="rect">
            <a:avLst/>
          </a:prstGeom>
          <a:noFill/>
          <a:ln>
            <a:noFill/>
          </a:ln>
        </p:spPr>
      </p:pic>
      <p:sp>
        <p:nvSpPr>
          <p:cNvPr id="196" name="Google Shape;196;g1044e4a3814_2_9"/>
          <p:cNvSpPr txBox="1"/>
          <p:nvPr/>
        </p:nvSpPr>
        <p:spPr>
          <a:xfrm>
            <a:off x="5114276" y="3443338"/>
            <a:ext cx="1597200" cy="80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500" b="1" dirty="0">
                <a:solidFill>
                  <a:schemeClr val="lt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Barlow"/>
              </a:rPr>
              <a:t>Zé Pacheco*</a:t>
            </a:r>
            <a:endParaRPr sz="1500" b="1" dirty="0">
              <a:solidFill>
                <a:schemeClr val="lt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  <a:sym typeface="Barlow"/>
            </a:endParaRPr>
          </a:p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500" dirty="0">
                <a:solidFill>
                  <a:schemeClr val="lt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Barlow"/>
              </a:rPr>
              <a:t>São Sebastião - AL</a:t>
            </a:r>
            <a:endParaRPr sz="1500" i="1" dirty="0">
              <a:solidFill>
                <a:schemeClr val="lt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  <a:sym typeface="Barlow"/>
            </a:endParaRPr>
          </a:p>
        </p:txBody>
      </p:sp>
      <p:pic>
        <p:nvPicPr>
          <p:cNvPr id="197" name="Google Shape;197;g1044e4a3814_2_9" descr="Ver a imagem de origem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6902375" y="1975613"/>
            <a:ext cx="1372125" cy="1372125"/>
          </a:xfrm>
          <a:prstGeom prst="rect">
            <a:avLst/>
          </a:prstGeom>
          <a:noFill/>
          <a:ln>
            <a:noFill/>
          </a:ln>
        </p:spPr>
      </p:pic>
      <p:sp>
        <p:nvSpPr>
          <p:cNvPr id="198" name="Google Shape;198;g1044e4a3814_2_9"/>
          <p:cNvSpPr txBox="1"/>
          <p:nvPr/>
        </p:nvSpPr>
        <p:spPr>
          <a:xfrm>
            <a:off x="6602243" y="3443338"/>
            <a:ext cx="2107931" cy="8078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500" b="1" dirty="0" err="1">
                <a:solidFill>
                  <a:schemeClr val="lt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Barlow"/>
              </a:rPr>
              <a:t>Glêdson</a:t>
            </a:r>
            <a:r>
              <a:rPr lang="pt-BR" sz="1500" b="1" dirty="0">
                <a:solidFill>
                  <a:schemeClr val="lt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Barlow"/>
              </a:rPr>
              <a:t> Bezerra*</a:t>
            </a:r>
            <a:endParaRPr sz="1500" b="1" dirty="0">
              <a:solidFill>
                <a:schemeClr val="lt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  <a:sym typeface="Barlow"/>
            </a:endParaRPr>
          </a:p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500" dirty="0">
                <a:solidFill>
                  <a:schemeClr val="lt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Barlow"/>
              </a:rPr>
              <a:t>Juazeiro do Norte - CE</a:t>
            </a:r>
            <a:endParaRPr sz="1500" i="1" dirty="0">
              <a:solidFill>
                <a:schemeClr val="lt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  <a:sym typeface="Barlow"/>
            </a:endParaRPr>
          </a:p>
        </p:txBody>
      </p:sp>
      <p:pic>
        <p:nvPicPr>
          <p:cNvPr id="199" name="Google Shape;199;g1044e4a3814_2_9" descr="Ver a imagem de origem"/>
          <p:cNvPicPr preferRelativeResize="0"/>
          <p:nvPr/>
        </p:nvPicPr>
        <p:blipFill rotWithShape="1">
          <a:blip r:embed="rId8">
            <a:alphaModFix/>
          </a:blip>
          <a:srcRect t="3332" b="28797"/>
          <a:stretch/>
        </p:blipFill>
        <p:spPr>
          <a:xfrm>
            <a:off x="8612950" y="1975612"/>
            <a:ext cx="1449650" cy="1375005"/>
          </a:xfrm>
          <a:prstGeom prst="rect">
            <a:avLst/>
          </a:prstGeom>
          <a:noFill/>
          <a:ln>
            <a:noFill/>
          </a:ln>
        </p:spPr>
      </p:pic>
      <p:sp>
        <p:nvSpPr>
          <p:cNvPr id="200" name="Google Shape;200;g1044e4a3814_2_9"/>
          <p:cNvSpPr txBox="1"/>
          <p:nvPr/>
        </p:nvSpPr>
        <p:spPr>
          <a:xfrm>
            <a:off x="8539163" y="3443338"/>
            <a:ext cx="1597200" cy="80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500" b="1" dirty="0">
                <a:solidFill>
                  <a:schemeClr val="lt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Barlow"/>
              </a:rPr>
              <a:t>Dr. </a:t>
            </a:r>
            <a:r>
              <a:rPr lang="pt-BR" sz="1500" b="1" dirty="0" err="1">
                <a:solidFill>
                  <a:schemeClr val="lt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Barlow"/>
              </a:rPr>
              <a:t>Acilon</a:t>
            </a:r>
            <a:r>
              <a:rPr lang="pt-BR" sz="1500" b="1" dirty="0">
                <a:solidFill>
                  <a:schemeClr val="lt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Barlow"/>
              </a:rPr>
              <a:t> Gonçalves</a:t>
            </a:r>
            <a:endParaRPr sz="1500" b="1" dirty="0">
              <a:solidFill>
                <a:schemeClr val="lt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  <a:sym typeface="Barlow"/>
            </a:endParaRPr>
          </a:p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500" dirty="0">
                <a:solidFill>
                  <a:schemeClr val="lt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Barlow"/>
              </a:rPr>
              <a:t>Eusébio - CE</a:t>
            </a:r>
            <a:endParaRPr sz="1500" i="1" dirty="0">
              <a:solidFill>
                <a:schemeClr val="lt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  <a:sym typeface="Barlow"/>
            </a:endParaRPr>
          </a:p>
        </p:txBody>
      </p:sp>
      <p:pic>
        <p:nvPicPr>
          <p:cNvPr id="201" name="Google Shape;201;g1044e4a3814_2_9" descr="Ver a imagem de origem"/>
          <p:cNvPicPr preferRelativeResize="0"/>
          <p:nvPr/>
        </p:nvPicPr>
        <p:blipFill rotWithShape="1">
          <a:blip r:embed="rId9">
            <a:alphaModFix/>
          </a:blip>
          <a:srcRect l="30170" r="13948"/>
          <a:stretch/>
        </p:blipFill>
        <p:spPr>
          <a:xfrm>
            <a:off x="1866550" y="4403950"/>
            <a:ext cx="1255155" cy="1305076"/>
          </a:xfrm>
          <a:prstGeom prst="rect">
            <a:avLst/>
          </a:prstGeom>
          <a:noFill/>
          <a:ln>
            <a:noFill/>
          </a:ln>
        </p:spPr>
      </p:pic>
      <p:sp>
        <p:nvSpPr>
          <p:cNvPr id="202" name="Google Shape;202;g1044e4a3814_2_9"/>
          <p:cNvSpPr txBox="1"/>
          <p:nvPr/>
        </p:nvSpPr>
        <p:spPr>
          <a:xfrm>
            <a:off x="1489974" y="5871669"/>
            <a:ext cx="1700701" cy="6001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500" b="1" dirty="0">
                <a:solidFill>
                  <a:schemeClr val="lt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Barlow"/>
              </a:rPr>
              <a:t>Assis Ramos*</a:t>
            </a:r>
            <a:endParaRPr sz="1500" b="1" dirty="0">
              <a:solidFill>
                <a:schemeClr val="lt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  <a:sym typeface="Barlow"/>
            </a:endParaRPr>
          </a:p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500" dirty="0">
                <a:solidFill>
                  <a:schemeClr val="lt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Barlow"/>
              </a:rPr>
              <a:t>Imperatriz - MA</a:t>
            </a:r>
            <a:endParaRPr sz="1500" i="1" dirty="0">
              <a:solidFill>
                <a:schemeClr val="dk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  <a:sym typeface="Calibri"/>
            </a:endParaRPr>
          </a:p>
        </p:txBody>
      </p:sp>
      <p:pic>
        <p:nvPicPr>
          <p:cNvPr id="203" name="Google Shape;203;g1044e4a3814_2_9"/>
          <p:cNvPicPr preferRelativeResize="0"/>
          <p:nvPr/>
        </p:nvPicPr>
        <p:blipFill rotWithShape="1">
          <a:blip r:embed="rId10">
            <a:alphaModFix/>
          </a:blip>
          <a:srcRect t="3982" b="27123"/>
          <a:stretch/>
        </p:blipFill>
        <p:spPr>
          <a:xfrm>
            <a:off x="3480538" y="4403950"/>
            <a:ext cx="1372125" cy="1321082"/>
          </a:xfrm>
          <a:prstGeom prst="rect">
            <a:avLst/>
          </a:prstGeom>
          <a:noFill/>
          <a:ln>
            <a:noFill/>
          </a:ln>
        </p:spPr>
      </p:pic>
      <p:sp>
        <p:nvSpPr>
          <p:cNvPr id="204" name="Google Shape;204;g1044e4a3814_2_9"/>
          <p:cNvSpPr txBox="1"/>
          <p:nvPr/>
        </p:nvSpPr>
        <p:spPr>
          <a:xfrm>
            <a:off x="3441812" y="5871669"/>
            <a:ext cx="1449600" cy="8078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500" b="1" dirty="0">
                <a:solidFill>
                  <a:schemeClr val="lt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Barlow"/>
              </a:rPr>
              <a:t>Gil Paraibano*</a:t>
            </a:r>
            <a:endParaRPr sz="1500" b="1" dirty="0">
              <a:solidFill>
                <a:schemeClr val="lt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  <a:sym typeface="Barlow"/>
            </a:endParaRPr>
          </a:p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500" dirty="0">
                <a:solidFill>
                  <a:schemeClr val="lt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Barlow"/>
              </a:rPr>
              <a:t>Picos - PI</a:t>
            </a:r>
            <a:endParaRPr sz="1500" i="1" dirty="0">
              <a:solidFill>
                <a:schemeClr val="dk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  <a:sym typeface="Calibri"/>
            </a:endParaRPr>
          </a:p>
        </p:txBody>
      </p:sp>
      <p:pic>
        <p:nvPicPr>
          <p:cNvPr id="205" name="Google Shape;205;g1044e4a3814_2_9"/>
          <p:cNvPicPr preferRelativeResize="0"/>
          <p:nvPr/>
        </p:nvPicPr>
        <p:blipFill rotWithShape="1">
          <a:blip r:embed="rId11">
            <a:alphaModFix/>
          </a:blip>
          <a:srcRect l="23188" r="23183"/>
          <a:stretch/>
        </p:blipFill>
        <p:spPr>
          <a:xfrm>
            <a:off x="5211525" y="4403950"/>
            <a:ext cx="1255149" cy="1341845"/>
          </a:xfrm>
          <a:prstGeom prst="rect">
            <a:avLst/>
          </a:prstGeom>
          <a:noFill/>
          <a:ln>
            <a:noFill/>
          </a:ln>
        </p:spPr>
      </p:pic>
      <p:sp>
        <p:nvSpPr>
          <p:cNvPr id="206" name="Google Shape;206;g1044e4a3814_2_9"/>
          <p:cNvSpPr txBox="1"/>
          <p:nvPr/>
        </p:nvSpPr>
        <p:spPr>
          <a:xfrm>
            <a:off x="4852663" y="5864625"/>
            <a:ext cx="1846599" cy="8078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500" b="1" dirty="0" err="1">
                <a:solidFill>
                  <a:schemeClr val="lt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Barlow"/>
              </a:rPr>
              <a:t>Allyson</a:t>
            </a:r>
            <a:r>
              <a:rPr lang="pt-BR" sz="1500" b="1" dirty="0">
                <a:solidFill>
                  <a:schemeClr val="lt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Barlow"/>
              </a:rPr>
              <a:t> Bezerra*</a:t>
            </a:r>
            <a:endParaRPr sz="1500" b="1" dirty="0">
              <a:solidFill>
                <a:schemeClr val="lt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  <a:sym typeface="Barlow"/>
            </a:endParaRPr>
          </a:p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500" dirty="0">
                <a:solidFill>
                  <a:schemeClr val="lt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Barlow"/>
              </a:rPr>
              <a:t>Mossoró - RN</a:t>
            </a:r>
            <a:endParaRPr sz="1500" i="1" dirty="0">
              <a:solidFill>
                <a:schemeClr val="dk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  <a:sym typeface="Calibri"/>
            </a:endParaRPr>
          </a:p>
        </p:txBody>
      </p:sp>
      <p:pic>
        <p:nvPicPr>
          <p:cNvPr id="207" name="Google Shape;207;g1044e4a3814_2_9"/>
          <p:cNvPicPr preferRelativeResize="0"/>
          <p:nvPr/>
        </p:nvPicPr>
        <p:blipFill rotWithShape="1">
          <a:blip r:embed="rId12">
            <a:alphaModFix/>
          </a:blip>
          <a:srcRect l="11739" r="11731"/>
          <a:stretch/>
        </p:blipFill>
        <p:spPr>
          <a:xfrm>
            <a:off x="6902375" y="4403950"/>
            <a:ext cx="1372100" cy="1319575"/>
          </a:xfrm>
          <a:prstGeom prst="rect">
            <a:avLst/>
          </a:prstGeom>
          <a:noFill/>
          <a:ln>
            <a:noFill/>
          </a:ln>
        </p:spPr>
      </p:pic>
      <p:sp>
        <p:nvSpPr>
          <p:cNvPr id="208" name="Google Shape;208;g1044e4a3814_2_9"/>
          <p:cNvSpPr txBox="1"/>
          <p:nvPr/>
        </p:nvSpPr>
        <p:spPr>
          <a:xfrm>
            <a:off x="6618399" y="5864625"/>
            <a:ext cx="1920763" cy="8078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500" b="1" dirty="0" err="1">
                <a:solidFill>
                  <a:schemeClr val="lt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Barlow"/>
              </a:rPr>
              <a:t>Elinaldo</a:t>
            </a:r>
            <a:r>
              <a:rPr lang="pt-BR" sz="1500" b="1" dirty="0">
                <a:solidFill>
                  <a:schemeClr val="lt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Barlow"/>
              </a:rPr>
              <a:t> Araújo*</a:t>
            </a:r>
            <a:endParaRPr sz="1500" b="1" dirty="0">
              <a:solidFill>
                <a:schemeClr val="lt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  <a:sym typeface="Barlow"/>
            </a:endParaRPr>
          </a:p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500" dirty="0">
                <a:solidFill>
                  <a:schemeClr val="lt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Barlow"/>
              </a:rPr>
              <a:t> Camaçari - BA</a:t>
            </a:r>
            <a:endParaRPr sz="1500" dirty="0">
              <a:solidFill>
                <a:schemeClr val="lt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  <a:sym typeface="Barlow"/>
            </a:endParaRPr>
          </a:p>
        </p:txBody>
      </p:sp>
      <p:pic>
        <p:nvPicPr>
          <p:cNvPr id="209" name="Google Shape;209;g1044e4a3814_2_9"/>
          <p:cNvPicPr preferRelativeResize="0"/>
          <p:nvPr/>
        </p:nvPicPr>
        <p:blipFill rotWithShape="1">
          <a:blip r:embed="rId13">
            <a:alphaModFix/>
          </a:blip>
          <a:srcRect l="20344" r="26087"/>
          <a:stretch/>
        </p:blipFill>
        <p:spPr>
          <a:xfrm>
            <a:off x="8710175" y="4403950"/>
            <a:ext cx="1372100" cy="1342625"/>
          </a:xfrm>
          <a:prstGeom prst="rect">
            <a:avLst/>
          </a:prstGeom>
          <a:noFill/>
          <a:ln>
            <a:noFill/>
          </a:ln>
        </p:spPr>
      </p:pic>
      <p:sp>
        <p:nvSpPr>
          <p:cNvPr id="210" name="Google Shape;210;g1044e4a3814_2_9"/>
          <p:cNvSpPr txBox="1"/>
          <p:nvPr/>
        </p:nvSpPr>
        <p:spPr>
          <a:xfrm>
            <a:off x="8543975" y="5864625"/>
            <a:ext cx="1823100" cy="80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500" b="1" dirty="0">
                <a:solidFill>
                  <a:schemeClr val="lt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Calibri"/>
              </a:rPr>
              <a:t>Paulo Roberto</a:t>
            </a:r>
            <a:endParaRPr sz="1500" b="1" dirty="0">
              <a:solidFill>
                <a:schemeClr val="lt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  <a:sym typeface="Calibri"/>
            </a:endParaRPr>
          </a:p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500" dirty="0">
                <a:solidFill>
                  <a:schemeClr val="lt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Calibri"/>
              </a:rPr>
              <a:t>Vitória de Santo Antão - PE</a:t>
            </a:r>
            <a:endParaRPr sz="1500" dirty="0">
              <a:solidFill>
                <a:schemeClr val="lt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  <a:sym typeface="Barlow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" name="Google Shape;215;g1044e4a3814_3_2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16" name="Google Shape;216;g1044e4a3814_3_2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255250" y="1931341"/>
            <a:ext cx="1532425" cy="1532425"/>
          </a:xfrm>
          <a:prstGeom prst="rect">
            <a:avLst/>
          </a:prstGeom>
          <a:noFill/>
          <a:ln>
            <a:noFill/>
          </a:ln>
        </p:spPr>
      </p:pic>
      <p:sp>
        <p:nvSpPr>
          <p:cNvPr id="217" name="Google Shape;217;g1044e4a3814_3_24"/>
          <p:cNvSpPr txBox="1"/>
          <p:nvPr/>
        </p:nvSpPr>
        <p:spPr>
          <a:xfrm>
            <a:off x="1255262" y="3592819"/>
            <a:ext cx="1449600" cy="60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500" b="1" dirty="0">
                <a:solidFill>
                  <a:schemeClr val="lt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Barlow"/>
              </a:rPr>
              <a:t>JHC</a:t>
            </a:r>
            <a:endParaRPr sz="1500" b="1" dirty="0">
              <a:solidFill>
                <a:schemeClr val="lt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  <a:sym typeface="Barlow"/>
            </a:endParaRPr>
          </a:p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500" dirty="0">
                <a:solidFill>
                  <a:schemeClr val="lt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Barlow"/>
              </a:rPr>
              <a:t> Maceió - AL </a:t>
            </a:r>
            <a:endParaRPr sz="1500" i="1" dirty="0">
              <a:solidFill>
                <a:schemeClr val="dk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  <a:sym typeface="Calibri"/>
            </a:endParaRPr>
          </a:p>
        </p:txBody>
      </p:sp>
      <p:pic>
        <p:nvPicPr>
          <p:cNvPr id="218" name="Google Shape;218;g1044e4a3814_3_24"/>
          <p:cNvPicPr preferRelativeResize="0"/>
          <p:nvPr/>
        </p:nvPicPr>
        <p:blipFill rotWithShape="1">
          <a:blip r:embed="rId5">
            <a:alphaModFix/>
          </a:blip>
          <a:srcRect l="16451" r="20368"/>
          <a:stretch/>
        </p:blipFill>
        <p:spPr>
          <a:xfrm>
            <a:off x="3186975" y="1931350"/>
            <a:ext cx="1449599" cy="1575000"/>
          </a:xfrm>
          <a:prstGeom prst="rect">
            <a:avLst/>
          </a:prstGeom>
          <a:noFill/>
          <a:ln>
            <a:noFill/>
          </a:ln>
        </p:spPr>
      </p:pic>
      <p:sp>
        <p:nvSpPr>
          <p:cNvPr id="219" name="Google Shape;219;g1044e4a3814_3_24"/>
          <p:cNvSpPr txBox="1"/>
          <p:nvPr/>
        </p:nvSpPr>
        <p:spPr>
          <a:xfrm>
            <a:off x="3031725" y="3592819"/>
            <a:ext cx="1604862" cy="6001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500" b="1" dirty="0">
                <a:solidFill>
                  <a:schemeClr val="lt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Barlow"/>
              </a:rPr>
              <a:t>Bruno Reis</a:t>
            </a:r>
            <a:endParaRPr sz="1500" b="1" dirty="0">
              <a:solidFill>
                <a:schemeClr val="lt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  <a:sym typeface="Barlow"/>
            </a:endParaRPr>
          </a:p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500" dirty="0">
                <a:solidFill>
                  <a:schemeClr val="lt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Barlow"/>
              </a:rPr>
              <a:t>Salvador - BA</a:t>
            </a:r>
            <a:endParaRPr sz="1500" i="1" dirty="0">
              <a:solidFill>
                <a:schemeClr val="dk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  <a:sym typeface="Calibri"/>
            </a:endParaRPr>
          </a:p>
        </p:txBody>
      </p:sp>
      <p:pic>
        <p:nvPicPr>
          <p:cNvPr id="220" name="Google Shape;220;g1044e4a3814_3_24"/>
          <p:cNvPicPr preferRelativeResize="0"/>
          <p:nvPr/>
        </p:nvPicPr>
        <p:blipFill rotWithShape="1">
          <a:blip r:embed="rId6">
            <a:alphaModFix/>
          </a:blip>
          <a:srcRect l="17187" r="17337"/>
          <a:stretch/>
        </p:blipFill>
        <p:spPr>
          <a:xfrm>
            <a:off x="5035875" y="1931350"/>
            <a:ext cx="1555235" cy="1575000"/>
          </a:xfrm>
          <a:prstGeom prst="rect">
            <a:avLst/>
          </a:prstGeom>
          <a:noFill/>
          <a:ln>
            <a:noFill/>
          </a:ln>
        </p:spPr>
      </p:pic>
      <p:sp>
        <p:nvSpPr>
          <p:cNvPr id="221" name="Google Shape;221;g1044e4a3814_3_24"/>
          <p:cNvSpPr txBox="1"/>
          <p:nvPr/>
        </p:nvSpPr>
        <p:spPr>
          <a:xfrm>
            <a:off x="4636574" y="3581428"/>
            <a:ext cx="2353800" cy="10156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500" b="1" dirty="0">
                <a:solidFill>
                  <a:schemeClr val="lt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Calibri"/>
              </a:rPr>
              <a:t>José </a:t>
            </a:r>
            <a:r>
              <a:rPr lang="pt-BR" sz="1500" b="1" dirty="0" err="1">
                <a:solidFill>
                  <a:schemeClr val="lt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Calibri"/>
              </a:rPr>
              <a:t>Sarto</a:t>
            </a:r>
            <a:r>
              <a:rPr lang="pt-BR" sz="1500" b="1" dirty="0">
                <a:solidFill>
                  <a:schemeClr val="lt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Calibri"/>
              </a:rPr>
              <a:t> Nogueira Moreira</a:t>
            </a:r>
            <a:br>
              <a:rPr lang="pt-BR" sz="1500" b="1" dirty="0">
                <a:solidFill>
                  <a:schemeClr val="lt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Calibri"/>
              </a:rPr>
            </a:br>
            <a:r>
              <a:rPr lang="pt-BR" sz="1500" dirty="0">
                <a:solidFill>
                  <a:schemeClr val="lt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Calibri"/>
              </a:rPr>
              <a:t> Fortaleza - CE</a:t>
            </a:r>
            <a:endParaRPr sz="1500" dirty="0">
              <a:solidFill>
                <a:schemeClr val="lt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  <a:sym typeface="Calibri"/>
            </a:endParaRPr>
          </a:p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500" b="1" dirty="0">
              <a:solidFill>
                <a:schemeClr val="lt1"/>
              </a:solidFill>
              <a:latin typeface="Barlow"/>
              <a:ea typeface="Barlow"/>
              <a:cs typeface="Barlow"/>
              <a:sym typeface="Barlow"/>
            </a:endParaRPr>
          </a:p>
        </p:txBody>
      </p:sp>
      <p:pic>
        <p:nvPicPr>
          <p:cNvPr id="222" name="Google Shape;222;g1044e4a3814_3_24"/>
          <p:cNvPicPr preferRelativeResize="0"/>
          <p:nvPr/>
        </p:nvPicPr>
        <p:blipFill rotWithShape="1">
          <a:blip r:embed="rId7">
            <a:alphaModFix/>
          </a:blip>
          <a:srcRect t="6868" b="24032"/>
          <a:stretch/>
        </p:blipFill>
        <p:spPr>
          <a:xfrm>
            <a:off x="6990375" y="1931350"/>
            <a:ext cx="1631019" cy="1575000"/>
          </a:xfrm>
          <a:prstGeom prst="rect">
            <a:avLst/>
          </a:prstGeom>
          <a:noFill/>
          <a:ln>
            <a:noFill/>
          </a:ln>
        </p:spPr>
      </p:pic>
      <p:sp>
        <p:nvSpPr>
          <p:cNvPr id="223" name="Google Shape;223;g1044e4a3814_3_24"/>
          <p:cNvSpPr txBox="1"/>
          <p:nvPr/>
        </p:nvSpPr>
        <p:spPr>
          <a:xfrm>
            <a:off x="6990386" y="3610400"/>
            <a:ext cx="1848914" cy="8078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500" b="1" dirty="0">
                <a:solidFill>
                  <a:schemeClr val="lt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Calibri"/>
              </a:rPr>
              <a:t>Eduardo Salim </a:t>
            </a:r>
            <a:r>
              <a:rPr lang="pt-BR" sz="1500" b="1" dirty="0" err="1">
                <a:solidFill>
                  <a:schemeClr val="lt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Calibri"/>
              </a:rPr>
              <a:t>Braide</a:t>
            </a:r>
            <a:r>
              <a:rPr lang="pt-BR" sz="1500" b="1" dirty="0">
                <a:solidFill>
                  <a:schemeClr val="lt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Calibri"/>
              </a:rPr>
              <a:t>* </a:t>
            </a:r>
            <a:endParaRPr sz="1500" b="1" dirty="0">
              <a:solidFill>
                <a:schemeClr val="lt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  <a:sym typeface="Calibri"/>
            </a:endParaRPr>
          </a:p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500" dirty="0">
                <a:solidFill>
                  <a:schemeClr val="lt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Calibri"/>
              </a:rPr>
              <a:t>São Luiz - MA</a:t>
            </a:r>
            <a:endParaRPr sz="1500" b="1" dirty="0">
              <a:solidFill>
                <a:schemeClr val="lt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  <a:sym typeface="Barlow"/>
            </a:endParaRPr>
          </a:p>
        </p:txBody>
      </p:sp>
      <p:pic>
        <p:nvPicPr>
          <p:cNvPr id="224" name="Google Shape;224;g1044e4a3814_3_24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9023787" y="1931341"/>
            <a:ext cx="1555235" cy="1575009"/>
          </a:xfrm>
          <a:prstGeom prst="rect">
            <a:avLst/>
          </a:prstGeom>
          <a:noFill/>
          <a:ln>
            <a:noFill/>
          </a:ln>
        </p:spPr>
      </p:pic>
      <p:sp>
        <p:nvSpPr>
          <p:cNvPr id="225" name="Google Shape;225;g1044e4a3814_3_24"/>
          <p:cNvSpPr txBox="1"/>
          <p:nvPr/>
        </p:nvSpPr>
        <p:spPr>
          <a:xfrm>
            <a:off x="8839300" y="3578319"/>
            <a:ext cx="1901400" cy="80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500" b="1" dirty="0">
                <a:solidFill>
                  <a:schemeClr val="lt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Calibri"/>
              </a:rPr>
              <a:t>Cícero de Lucena Filho*</a:t>
            </a:r>
            <a:endParaRPr sz="1500" b="1" dirty="0">
              <a:solidFill>
                <a:schemeClr val="lt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  <a:sym typeface="Calibri"/>
            </a:endParaRPr>
          </a:p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500" dirty="0">
                <a:solidFill>
                  <a:schemeClr val="lt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Calibri"/>
              </a:rPr>
              <a:t>João Pessoa - PB</a:t>
            </a:r>
            <a:endParaRPr sz="1500" i="1" dirty="0">
              <a:solidFill>
                <a:schemeClr val="lt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  <a:sym typeface="Calibri"/>
            </a:endParaRPr>
          </a:p>
        </p:txBody>
      </p:sp>
      <p:pic>
        <p:nvPicPr>
          <p:cNvPr id="226" name="Google Shape;226;g1044e4a3814_3_24"/>
          <p:cNvPicPr preferRelativeResize="0"/>
          <p:nvPr/>
        </p:nvPicPr>
        <p:blipFill rotWithShape="1">
          <a:blip r:embed="rId9">
            <a:alphaModFix/>
          </a:blip>
          <a:srcRect l="18503" r="27471"/>
          <a:stretch/>
        </p:blipFill>
        <p:spPr>
          <a:xfrm>
            <a:off x="1255250" y="4529310"/>
            <a:ext cx="1449600" cy="1506140"/>
          </a:xfrm>
          <a:prstGeom prst="rect">
            <a:avLst/>
          </a:prstGeom>
          <a:noFill/>
          <a:ln>
            <a:noFill/>
          </a:ln>
        </p:spPr>
      </p:pic>
      <p:sp>
        <p:nvSpPr>
          <p:cNvPr id="227" name="Google Shape;227;g1044e4a3814_3_24"/>
          <p:cNvSpPr txBox="1"/>
          <p:nvPr/>
        </p:nvSpPr>
        <p:spPr>
          <a:xfrm>
            <a:off x="866584" y="6179682"/>
            <a:ext cx="1921091" cy="6001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500" b="1" dirty="0">
                <a:solidFill>
                  <a:schemeClr val="lt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Barlow"/>
              </a:rPr>
              <a:t>João Campos</a:t>
            </a:r>
            <a:r>
              <a:rPr lang="pt-BR" sz="1500" dirty="0">
                <a:solidFill>
                  <a:schemeClr val="lt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Barlow"/>
              </a:rPr>
              <a:t> Recife - PE </a:t>
            </a:r>
            <a:endParaRPr sz="1500" i="1" dirty="0">
              <a:solidFill>
                <a:schemeClr val="dk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  <a:sym typeface="Calibri"/>
            </a:endParaRPr>
          </a:p>
        </p:txBody>
      </p:sp>
      <p:pic>
        <p:nvPicPr>
          <p:cNvPr id="228" name="Google Shape;228;g1044e4a3814_3_24"/>
          <p:cNvPicPr preferRelativeResize="0"/>
          <p:nvPr/>
        </p:nvPicPr>
        <p:blipFill rotWithShape="1">
          <a:blip r:embed="rId10">
            <a:alphaModFix/>
          </a:blip>
          <a:srcRect l="15999" r="13048"/>
          <a:stretch/>
        </p:blipFill>
        <p:spPr>
          <a:xfrm>
            <a:off x="3186975" y="4498625"/>
            <a:ext cx="1449600" cy="1567500"/>
          </a:xfrm>
          <a:prstGeom prst="rect">
            <a:avLst/>
          </a:prstGeom>
          <a:noFill/>
          <a:ln>
            <a:noFill/>
          </a:ln>
        </p:spPr>
      </p:pic>
      <p:sp>
        <p:nvSpPr>
          <p:cNvPr id="229" name="Google Shape;229;g1044e4a3814_3_24"/>
          <p:cNvSpPr txBox="1"/>
          <p:nvPr/>
        </p:nvSpPr>
        <p:spPr>
          <a:xfrm>
            <a:off x="2704850" y="6184725"/>
            <a:ext cx="2331025" cy="6001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500" b="1" dirty="0">
                <a:solidFill>
                  <a:schemeClr val="lt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Barlow"/>
              </a:rPr>
              <a:t>João Pessoa Leal*</a:t>
            </a:r>
            <a:r>
              <a:rPr lang="pt-BR" sz="1500" dirty="0">
                <a:solidFill>
                  <a:schemeClr val="lt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Barlow"/>
              </a:rPr>
              <a:t> Teresina - PI</a:t>
            </a:r>
            <a:endParaRPr sz="1500" i="1" dirty="0">
              <a:solidFill>
                <a:schemeClr val="dk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  <a:sym typeface="Calibri"/>
            </a:endParaRPr>
          </a:p>
        </p:txBody>
      </p:sp>
      <p:pic>
        <p:nvPicPr>
          <p:cNvPr id="230" name="Google Shape;230;g1044e4a3814_3_24"/>
          <p:cNvPicPr preferRelativeResize="0"/>
          <p:nvPr/>
        </p:nvPicPr>
        <p:blipFill rotWithShape="1">
          <a:blip r:embed="rId11">
            <a:alphaModFix/>
          </a:blip>
          <a:srcRect l="29126" r="9990" b="6147"/>
          <a:stretch/>
        </p:blipFill>
        <p:spPr>
          <a:xfrm>
            <a:off x="5047263" y="4494875"/>
            <a:ext cx="1532424" cy="1575000"/>
          </a:xfrm>
          <a:prstGeom prst="rect">
            <a:avLst/>
          </a:prstGeom>
          <a:noFill/>
          <a:ln>
            <a:noFill/>
          </a:ln>
        </p:spPr>
      </p:pic>
      <p:sp>
        <p:nvSpPr>
          <p:cNvPr id="231" name="Google Shape;231;g1044e4a3814_3_24"/>
          <p:cNvSpPr txBox="1"/>
          <p:nvPr/>
        </p:nvSpPr>
        <p:spPr>
          <a:xfrm>
            <a:off x="4852930" y="6187164"/>
            <a:ext cx="1921090" cy="6001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500" b="1" dirty="0">
                <a:solidFill>
                  <a:schemeClr val="lt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Barlow"/>
              </a:rPr>
              <a:t>Álvaro Costa Dias* </a:t>
            </a:r>
            <a:r>
              <a:rPr lang="pt-BR" sz="1500" dirty="0">
                <a:solidFill>
                  <a:schemeClr val="lt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Barlow"/>
              </a:rPr>
              <a:t>Natal - RN</a:t>
            </a:r>
            <a:endParaRPr sz="1500" i="1" dirty="0">
              <a:solidFill>
                <a:schemeClr val="dk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  <a:sym typeface="Calibri"/>
            </a:endParaRPr>
          </a:p>
        </p:txBody>
      </p:sp>
      <p:pic>
        <p:nvPicPr>
          <p:cNvPr id="232" name="Google Shape;232;g1044e4a3814_3_24"/>
          <p:cNvPicPr preferRelativeResize="0"/>
          <p:nvPr/>
        </p:nvPicPr>
        <p:blipFill>
          <a:blip r:embed="rId12">
            <a:alphaModFix/>
          </a:blip>
          <a:stretch>
            <a:fillRect/>
          </a:stretch>
        </p:blipFill>
        <p:spPr>
          <a:xfrm>
            <a:off x="6990375" y="4466862"/>
            <a:ext cx="1631024" cy="1631024"/>
          </a:xfrm>
          <a:prstGeom prst="rect">
            <a:avLst/>
          </a:prstGeom>
          <a:noFill/>
          <a:ln>
            <a:noFill/>
          </a:ln>
        </p:spPr>
      </p:pic>
      <p:sp>
        <p:nvSpPr>
          <p:cNvPr id="233" name="Google Shape;233;g1044e4a3814_3_24"/>
          <p:cNvSpPr txBox="1"/>
          <p:nvPr/>
        </p:nvSpPr>
        <p:spPr>
          <a:xfrm>
            <a:off x="6501282" y="6163587"/>
            <a:ext cx="2799438" cy="6001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500" b="1" dirty="0">
                <a:solidFill>
                  <a:schemeClr val="lt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Barlow"/>
              </a:rPr>
              <a:t>Edvaldo Nogueira </a:t>
            </a:r>
            <a:r>
              <a:rPr lang="pt-BR" sz="1500" dirty="0">
                <a:solidFill>
                  <a:schemeClr val="lt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Barlow"/>
              </a:rPr>
              <a:t>Aracaju - SE</a:t>
            </a:r>
            <a:endParaRPr sz="1500" i="1" dirty="0">
              <a:solidFill>
                <a:schemeClr val="dk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  <a:sym typeface="Calibri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4" name="Google Shape;364;g1044e4a3814_2_1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12192000" cy="6858005"/>
          </a:xfrm>
          <a:prstGeom prst="rect">
            <a:avLst/>
          </a:prstGeom>
          <a:noFill/>
          <a:ln>
            <a:noFill/>
          </a:ln>
        </p:spPr>
      </p:pic>
      <p:sp>
        <p:nvSpPr>
          <p:cNvPr id="365" name="Google Shape;365;g1044e4a3814_2_15"/>
          <p:cNvSpPr txBox="1">
            <a:spLocks noGrp="1"/>
          </p:cNvSpPr>
          <p:nvPr>
            <p:ph type="subTitle" idx="1"/>
          </p:nvPr>
        </p:nvSpPr>
        <p:spPr>
          <a:xfrm>
            <a:off x="1847475" y="3390150"/>
            <a:ext cx="2063050" cy="165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rPr lang="pt-BR" sz="1500" b="1" dirty="0" err="1">
                <a:solidFill>
                  <a:schemeClr val="lt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Barlow"/>
              </a:rPr>
              <a:t>Claudomiro</a:t>
            </a:r>
            <a:r>
              <a:rPr lang="pt-BR" sz="1500" b="1" dirty="0">
                <a:solidFill>
                  <a:schemeClr val="lt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Barlow"/>
              </a:rPr>
              <a:t> Gomes*</a:t>
            </a:r>
            <a:endParaRPr sz="1500" b="1" dirty="0">
              <a:solidFill>
                <a:schemeClr val="lt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  <a:sym typeface="Barlow"/>
            </a:endParaRPr>
          </a:p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rPr lang="pt-BR" sz="1500" dirty="0">
                <a:solidFill>
                  <a:schemeClr val="lt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Barlow"/>
              </a:rPr>
              <a:t> Altamira/PA</a:t>
            </a:r>
            <a:endParaRPr sz="1500" dirty="0">
              <a:solidFill>
                <a:schemeClr val="lt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  <a:sym typeface="Barlow"/>
            </a:endParaRPr>
          </a:p>
        </p:txBody>
      </p:sp>
      <p:pic>
        <p:nvPicPr>
          <p:cNvPr id="366" name="Google Shape;366;g1044e4a3814_2_15"/>
          <p:cNvPicPr preferRelativeResize="0"/>
          <p:nvPr/>
        </p:nvPicPr>
        <p:blipFill rotWithShape="1">
          <a:blip r:embed="rId4">
            <a:alphaModFix/>
          </a:blip>
          <a:srcRect r="9543"/>
          <a:stretch/>
        </p:blipFill>
        <p:spPr>
          <a:xfrm>
            <a:off x="2121600" y="1777200"/>
            <a:ext cx="1296450" cy="1433199"/>
          </a:xfrm>
          <a:prstGeom prst="rect">
            <a:avLst/>
          </a:prstGeom>
          <a:noFill/>
          <a:ln>
            <a:noFill/>
          </a:ln>
        </p:spPr>
      </p:pic>
      <p:sp>
        <p:nvSpPr>
          <p:cNvPr id="367" name="Google Shape;367;g1044e4a3814_2_15"/>
          <p:cNvSpPr txBox="1">
            <a:spLocks noGrp="1"/>
          </p:cNvSpPr>
          <p:nvPr>
            <p:ph type="subTitle" idx="1"/>
          </p:nvPr>
        </p:nvSpPr>
        <p:spPr>
          <a:xfrm>
            <a:off x="3838287" y="3390150"/>
            <a:ext cx="2063050" cy="165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rPr lang="pt-BR" sz="1500" b="1" dirty="0" err="1">
                <a:solidFill>
                  <a:schemeClr val="lt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Barlow"/>
              </a:rPr>
              <a:t>Luziane</a:t>
            </a:r>
            <a:r>
              <a:rPr lang="pt-BR" sz="1500" b="1" dirty="0">
                <a:solidFill>
                  <a:schemeClr val="lt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Barlow"/>
              </a:rPr>
              <a:t> </a:t>
            </a:r>
            <a:r>
              <a:rPr lang="pt-BR" sz="1500" b="1" dirty="0" err="1">
                <a:solidFill>
                  <a:schemeClr val="lt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Barlow"/>
              </a:rPr>
              <a:t>Solon</a:t>
            </a:r>
            <a:r>
              <a:rPr lang="pt-BR" sz="1500" b="1" dirty="0">
                <a:solidFill>
                  <a:schemeClr val="lt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Barlow"/>
              </a:rPr>
              <a:t>*</a:t>
            </a:r>
            <a:endParaRPr sz="1500" b="1" dirty="0">
              <a:solidFill>
                <a:schemeClr val="lt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  <a:sym typeface="Barlow"/>
            </a:endParaRPr>
          </a:p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rPr lang="pt-BR" sz="1500" dirty="0">
                <a:solidFill>
                  <a:schemeClr val="lt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Barlow"/>
              </a:rPr>
              <a:t> Benevides/PA</a:t>
            </a:r>
            <a:endParaRPr sz="1500" dirty="0">
              <a:solidFill>
                <a:schemeClr val="lt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  <a:sym typeface="Barlow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endParaRPr sz="1500" dirty="0">
              <a:solidFill>
                <a:schemeClr val="lt1"/>
              </a:solidFill>
              <a:latin typeface="Barlow"/>
              <a:ea typeface="Barlow"/>
              <a:cs typeface="Barlow"/>
              <a:sym typeface="Barlow"/>
            </a:endParaRPr>
          </a:p>
        </p:txBody>
      </p:sp>
      <p:sp>
        <p:nvSpPr>
          <p:cNvPr id="368" name="Google Shape;368;g1044e4a3814_2_15"/>
          <p:cNvSpPr/>
          <p:nvPr/>
        </p:nvSpPr>
        <p:spPr>
          <a:xfrm>
            <a:off x="4141525" y="1777200"/>
            <a:ext cx="1296600" cy="14331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369" name="Google Shape;369;g1044e4a3814_2_15"/>
          <p:cNvPicPr preferRelativeResize="0"/>
          <p:nvPr/>
        </p:nvPicPr>
        <p:blipFill rotWithShape="1">
          <a:blip r:embed="rId5">
            <a:alphaModFix/>
          </a:blip>
          <a:srcRect l="17913" r="21773"/>
          <a:stretch/>
        </p:blipFill>
        <p:spPr>
          <a:xfrm>
            <a:off x="4141513" y="1777150"/>
            <a:ext cx="1296600" cy="1433200"/>
          </a:xfrm>
          <a:prstGeom prst="rect">
            <a:avLst/>
          </a:prstGeom>
          <a:noFill/>
          <a:ln>
            <a:noFill/>
          </a:ln>
        </p:spPr>
      </p:pic>
      <p:sp>
        <p:nvSpPr>
          <p:cNvPr id="370" name="Google Shape;370;g1044e4a3814_2_15"/>
          <p:cNvSpPr txBox="1">
            <a:spLocks noGrp="1"/>
          </p:cNvSpPr>
          <p:nvPr>
            <p:ph type="subTitle" idx="1"/>
          </p:nvPr>
        </p:nvSpPr>
        <p:spPr>
          <a:xfrm>
            <a:off x="5887463" y="3390150"/>
            <a:ext cx="2237700" cy="165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rPr lang="pt-BR" sz="1500" b="1" dirty="0" err="1">
                <a:solidFill>
                  <a:schemeClr val="lt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Barlow"/>
              </a:rPr>
              <a:t>Elson</a:t>
            </a:r>
            <a:r>
              <a:rPr lang="pt-BR" sz="1500" b="1" dirty="0">
                <a:solidFill>
                  <a:schemeClr val="lt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Barlow"/>
              </a:rPr>
              <a:t> Belo*</a:t>
            </a:r>
            <a:endParaRPr sz="1500" b="1" dirty="0">
              <a:solidFill>
                <a:schemeClr val="lt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  <a:sym typeface="Barlow"/>
            </a:endParaRPr>
          </a:p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rPr lang="pt-BR" sz="1500" dirty="0">
                <a:solidFill>
                  <a:schemeClr val="lt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Barlow"/>
              </a:rPr>
              <a:t>Serra do Navio/AP</a:t>
            </a:r>
            <a:endParaRPr sz="1500" dirty="0">
              <a:solidFill>
                <a:schemeClr val="lt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  <a:sym typeface="Barlow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endParaRPr sz="1500" dirty="0">
              <a:solidFill>
                <a:schemeClr val="lt1"/>
              </a:solidFill>
              <a:latin typeface="Barlow"/>
              <a:ea typeface="Barlow"/>
              <a:cs typeface="Barlow"/>
              <a:sym typeface="Barlow"/>
            </a:endParaRPr>
          </a:p>
        </p:txBody>
      </p:sp>
      <p:pic>
        <p:nvPicPr>
          <p:cNvPr id="371" name="Google Shape;371;g1044e4a3814_2_15"/>
          <p:cNvPicPr preferRelativeResize="0"/>
          <p:nvPr/>
        </p:nvPicPr>
        <p:blipFill rotWithShape="1">
          <a:blip r:embed="rId6">
            <a:alphaModFix/>
          </a:blip>
          <a:srcRect t="4666" b="16244"/>
          <a:stretch/>
        </p:blipFill>
        <p:spPr>
          <a:xfrm>
            <a:off x="6358013" y="1777150"/>
            <a:ext cx="1296600" cy="1433200"/>
          </a:xfrm>
          <a:prstGeom prst="rect">
            <a:avLst/>
          </a:prstGeom>
          <a:noFill/>
          <a:ln>
            <a:noFill/>
          </a:ln>
        </p:spPr>
      </p:pic>
      <p:sp>
        <p:nvSpPr>
          <p:cNvPr id="372" name="Google Shape;372;g1044e4a3814_2_15"/>
          <p:cNvSpPr txBox="1">
            <a:spLocks noGrp="1"/>
          </p:cNvSpPr>
          <p:nvPr>
            <p:ph type="subTitle" idx="1"/>
          </p:nvPr>
        </p:nvSpPr>
        <p:spPr>
          <a:xfrm>
            <a:off x="8049169" y="5758176"/>
            <a:ext cx="2511521" cy="165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rPr lang="pt-BR" sz="1500" b="1" dirty="0" err="1">
                <a:solidFill>
                  <a:schemeClr val="lt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Barlow"/>
              </a:rPr>
              <a:t>Isau</a:t>
            </a:r>
            <a:r>
              <a:rPr lang="pt-BR" sz="1500" b="1" dirty="0">
                <a:solidFill>
                  <a:schemeClr val="lt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Barlow"/>
              </a:rPr>
              <a:t> Fonseca* </a:t>
            </a:r>
            <a:endParaRPr sz="1500" b="1" dirty="0">
              <a:solidFill>
                <a:schemeClr val="lt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  <a:sym typeface="Barlow"/>
            </a:endParaRPr>
          </a:p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rPr lang="pt-BR" sz="1500" dirty="0">
                <a:solidFill>
                  <a:schemeClr val="lt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Barlow"/>
              </a:rPr>
              <a:t>Ji Paraná/RO</a:t>
            </a:r>
            <a:endParaRPr sz="1500" dirty="0">
              <a:solidFill>
                <a:schemeClr val="lt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  <a:sym typeface="Barlow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endParaRPr sz="1500" dirty="0">
              <a:solidFill>
                <a:schemeClr val="lt1"/>
              </a:solidFill>
              <a:latin typeface="Barlow"/>
              <a:ea typeface="Barlow"/>
              <a:cs typeface="Barlow"/>
              <a:sym typeface="Barlow"/>
            </a:endParaRPr>
          </a:p>
        </p:txBody>
      </p:sp>
      <p:pic>
        <p:nvPicPr>
          <p:cNvPr id="373" name="Google Shape;373;g1044e4a3814_2_15"/>
          <p:cNvPicPr preferRelativeResize="0"/>
          <p:nvPr/>
        </p:nvPicPr>
        <p:blipFill rotWithShape="1">
          <a:blip r:embed="rId7">
            <a:alphaModFix/>
          </a:blip>
          <a:srcRect l="4758" r="4776"/>
          <a:stretch/>
        </p:blipFill>
        <p:spPr>
          <a:xfrm>
            <a:off x="8545325" y="4195475"/>
            <a:ext cx="1296450" cy="1433100"/>
          </a:xfrm>
          <a:prstGeom prst="rect">
            <a:avLst/>
          </a:prstGeom>
          <a:noFill/>
          <a:ln>
            <a:noFill/>
          </a:ln>
        </p:spPr>
      </p:pic>
      <p:sp>
        <p:nvSpPr>
          <p:cNvPr id="374" name="Google Shape;374;g1044e4a3814_2_15"/>
          <p:cNvSpPr txBox="1">
            <a:spLocks noGrp="1"/>
          </p:cNvSpPr>
          <p:nvPr>
            <p:ph type="subTitle" idx="1"/>
          </p:nvPr>
        </p:nvSpPr>
        <p:spPr>
          <a:xfrm>
            <a:off x="7926525" y="3390150"/>
            <a:ext cx="2418000" cy="165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rPr lang="pt-BR" sz="1500" b="1" dirty="0">
                <a:solidFill>
                  <a:schemeClr val="lt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Barlow"/>
              </a:rPr>
              <a:t>Luzia Maura*</a:t>
            </a:r>
            <a:endParaRPr sz="1500" b="1" dirty="0">
              <a:solidFill>
                <a:schemeClr val="lt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  <a:sym typeface="Barlow"/>
            </a:endParaRPr>
          </a:p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rPr lang="pt-BR" sz="1500" dirty="0">
                <a:solidFill>
                  <a:schemeClr val="lt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Barlow"/>
              </a:rPr>
              <a:t>São João da Baliza/RR</a:t>
            </a:r>
            <a:endParaRPr sz="1500" dirty="0">
              <a:solidFill>
                <a:schemeClr val="lt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  <a:sym typeface="Barlow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endParaRPr sz="1500" dirty="0">
              <a:solidFill>
                <a:schemeClr val="lt1"/>
              </a:solidFill>
              <a:latin typeface="Barlow"/>
              <a:ea typeface="Barlow"/>
              <a:cs typeface="Barlow"/>
              <a:sym typeface="Barlow"/>
            </a:endParaRPr>
          </a:p>
        </p:txBody>
      </p:sp>
      <p:pic>
        <p:nvPicPr>
          <p:cNvPr id="375" name="Google Shape;375;g1044e4a3814_2_15"/>
          <p:cNvPicPr preferRelativeResize="0"/>
          <p:nvPr/>
        </p:nvPicPr>
        <p:blipFill rotWithShape="1">
          <a:blip r:embed="rId8">
            <a:alphaModFix/>
          </a:blip>
          <a:srcRect b="12503"/>
          <a:stretch/>
        </p:blipFill>
        <p:spPr>
          <a:xfrm>
            <a:off x="8487300" y="1777250"/>
            <a:ext cx="1296450" cy="1433100"/>
          </a:xfrm>
          <a:prstGeom prst="rect">
            <a:avLst/>
          </a:prstGeom>
          <a:noFill/>
          <a:ln>
            <a:noFill/>
          </a:ln>
        </p:spPr>
      </p:pic>
      <p:sp>
        <p:nvSpPr>
          <p:cNvPr id="376" name="Google Shape;376;g1044e4a3814_2_15"/>
          <p:cNvSpPr txBox="1">
            <a:spLocks noGrp="1"/>
          </p:cNvSpPr>
          <p:nvPr>
            <p:ph type="subTitle" idx="1"/>
          </p:nvPr>
        </p:nvSpPr>
        <p:spPr>
          <a:xfrm>
            <a:off x="1631310" y="5768325"/>
            <a:ext cx="2267346" cy="165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rPr lang="pt-BR" sz="1500" b="1" dirty="0">
                <a:solidFill>
                  <a:schemeClr val="lt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Barlow"/>
              </a:rPr>
              <a:t>Zequinha Lima*</a:t>
            </a:r>
            <a:endParaRPr sz="1500" b="1" dirty="0">
              <a:solidFill>
                <a:schemeClr val="lt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  <a:sym typeface="Barlow"/>
            </a:endParaRPr>
          </a:p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rPr lang="pt-BR" sz="1500" dirty="0">
                <a:solidFill>
                  <a:schemeClr val="lt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Barlow"/>
              </a:rPr>
              <a:t>Cruzeiro do Sul/AC</a:t>
            </a:r>
            <a:endParaRPr sz="1500" dirty="0">
              <a:solidFill>
                <a:schemeClr val="lt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  <a:sym typeface="Barlow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endParaRPr sz="1500" dirty="0">
              <a:solidFill>
                <a:schemeClr val="lt1"/>
              </a:solidFill>
              <a:latin typeface="Barlow"/>
              <a:ea typeface="Barlow"/>
              <a:cs typeface="Barlow"/>
              <a:sym typeface="Barlow"/>
            </a:endParaRPr>
          </a:p>
        </p:txBody>
      </p:sp>
      <p:pic>
        <p:nvPicPr>
          <p:cNvPr id="377" name="Google Shape;377;g1044e4a3814_2_15"/>
          <p:cNvPicPr preferRelativeResize="0"/>
          <p:nvPr/>
        </p:nvPicPr>
        <p:blipFill rotWithShape="1">
          <a:blip r:embed="rId9">
            <a:alphaModFix/>
          </a:blip>
          <a:srcRect b="8767"/>
          <a:stretch/>
        </p:blipFill>
        <p:spPr>
          <a:xfrm>
            <a:off x="2121525" y="4197351"/>
            <a:ext cx="1296600" cy="1433100"/>
          </a:xfrm>
          <a:prstGeom prst="rect">
            <a:avLst/>
          </a:prstGeom>
          <a:noFill/>
          <a:ln>
            <a:noFill/>
          </a:ln>
        </p:spPr>
      </p:pic>
      <p:sp>
        <p:nvSpPr>
          <p:cNvPr id="378" name="Google Shape;378;g1044e4a3814_2_15"/>
          <p:cNvSpPr txBox="1">
            <a:spLocks noGrp="1"/>
          </p:cNvSpPr>
          <p:nvPr>
            <p:ph type="subTitle" idx="1"/>
          </p:nvPr>
        </p:nvSpPr>
        <p:spPr>
          <a:xfrm>
            <a:off x="3838288" y="5781996"/>
            <a:ext cx="2063049" cy="165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rPr lang="pt-BR" sz="1500" b="1" dirty="0">
                <a:solidFill>
                  <a:schemeClr val="lt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Barlow"/>
              </a:rPr>
              <a:t>Mario </a:t>
            </a:r>
            <a:r>
              <a:rPr lang="pt-BR" sz="1500" b="1" dirty="0" err="1">
                <a:solidFill>
                  <a:schemeClr val="lt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Barlow"/>
              </a:rPr>
              <a:t>Abrahim</a:t>
            </a:r>
            <a:r>
              <a:rPr lang="pt-BR" sz="1500" b="1" dirty="0">
                <a:solidFill>
                  <a:schemeClr val="lt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Barlow"/>
              </a:rPr>
              <a:t>*</a:t>
            </a:r>
            <a:endParaRPr sz="1500" dirty="0">
              <a:solidFill>
                <a:schemeClr val="lt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  <a:sym typeface="Barlow"/>
            </a:endParaRPr>
          </a:p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rPr lang="pt-BR" sz="1500" dirty="0">
                <a:solidFill>
                  <a:schemeClr val="lt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Barlow"/>
              </a:rPr>
              <a:t> Itacoatiara/AM</a:t>
            </a:r>
            <a:endParaRPr sz="1500" dirty="0">
              <a:solidFill>
                <a:schemeClr val="lt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  <a:sym typeface="Barlow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endParaRPr sz="1500" dirty="0">
              <a:solidFill>
                <a:schemeClr val="lt1"/>
              </a:solidFill>
              <a:latin typeface="Barlow"/>
              <a:ea typeface="Barlow"/>
              <a:cs typeface="Barlow"/>
              <a:sym typeface="Barlow"/>
            </a:endParaRPr>
          </a:p>
        </p:txBody>
      </p:sp>
      <p:pic>
        <p:nvPicPr>
          <p:cNvPr id="379" name="Google Shape;379;g1044e4a3814_2_15"/>
          <p:cNvPicPr preferRelativeResize="0"/>
          <p:nvPr/>
        </p:nvPicPr>
        <p:blipFill rotWithShape="1">
          <a:blip r:embed="rId10">
            <a:alphaModFix/>
          </a:blip>
          <a:srcRect l="17973" r="17973"/>
          <a:stretch/>
        </p:blipFill>
        <p:spPr>
          <a:xfrm>
            <a:off x="4141525" y="4197350"/>
            <a:ext cx="1296600" cy="1501274"/>
          </a:xfrm>
          <a:prstGeom prst="rect">
            <a:avLst/>
          </a:prstGeom>
          <a:noFill/>
          <a:ln>
            <a:noFill/>
          </a:ln>
        </p:spPr>
      </p:pic>
      <p:sp>
        <p:nvSpPr>
          <p:cNvPr id="380" name="Google Shape;380;g1044e4a3814_2_15"/>
          <p:cNvSpPr txBox="1">
            <a:spLocks noGrp="1"/>
          </p:cNvSpPr>
          <p:nvPr>
            <p:ph type="subTitle" idx="1"/>
          </p:nvPr>
        </p:nvSpPr>
        <p:spPr>
          <a:xfrm>
            <a:off x="5814138" y="5781051"/>
            <a:ext cx="2384350" cy="165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rPr lang="pt-BR" sz="1500" b="1" dirty="0">
                <a:solidFill>
                  <a:schemeClr val="lt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Barlow"/>
              </a:rPr>
              <a:t>Dulce Menezes*</a:t>
            </a:r>
            <a:endParaRPr sz="1500" b="1" dirty="0">
              <a:solidFill>
                <a:schemeClr val="lt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  <a:sym typeface="Barlow"/>
            </a:endParaRPr>
          </a:p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rPr lang="pt-BR" sz="1500" dirty="0">
                <a:solidFill>
                  <a:schemeClr val="lt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Barlow"/>
              </a:rPr>
              <a:t>Coari/AM</a:t>
            </a:r>
            <a:endParaRPr sz="1500" dirty="0">
              <a:solidFill>
                <a:schemeClr val="lt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  <a:sym typeface="Barlow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endParaRPr sz="1500" dirty="0">
              <a:solidFill>
                <a:schemeClr val="lt1"/>
              </a:solidFill>
              <a:latin typeface="Barlow"/>
              <a:ea typeface="Barlow"/>
              <a:cs typeface="Barlow"/>
              <a:sym typeface="Barlow"/>
            </a:endParaRPr>
          </a:p>
        </p:txBody>
      </p:sp>
      <p:pic>
        <p:nvPicPr>
          <p:cNvPr id="381" name="Google Shape;381;g1044e4a3814_2_15"/>
          <p:cNvPicPr preferRelativeResize="0"/>
          <p:nvPr/>
        </p:nvPicPr>
        <p:blipFill rotWithShape="1">
          <a:blip r:embed="rId11">
            <a:alphaModFix/>
          </a:blip>
          <a:srcRect l="7562" r="7562"/>
          <a:stretch/>
        </p:blipFill>
        <p:spPr>
          <a:xfrm>
            <a:off x="6358013" y="4195463"/>
            <a:ext cx="1296600" cy="15050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6" name="Google Shape;386;g1044e4a3dca_0_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1219199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387" name="Google Shape;387;g1044e4a3dca_0_0"/>
          <p:cNvSpPr txBox="1">
            <a:spLocks noGrp="1"/>
          </p:cNvSpPr>
          <p:nvPr>
            <p:ph type="subTitle" idx="1"/>
          </p:nvPr>
        </p:nvSpPr>
        <p:spPr>
          <a:xfrm>
            <a:off x="2167081" y="3225236"/>
            <a:ext cx="2536324" cy="165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rPr lang="pt-BR" sz="1500" b="1" dirty="0">
                <a:solidFill>
                  <a:schemeClr val="lt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Barlow"/>
              </a:rPr>
              <a:t>Wagner Rodrigues</a:t>
            </a:r>
            <a:r>
              <a:rPr lang="pt-BR" sz="1500" dirty="0">
                <a:solidFill>
                  <a:schemeClr val="lt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Barlow"/>
              </a:rPr>
              <a:t>*</a:t>
            </a:r>
            <a:endParaRPr sz="1500" b="1" dirty="0">
              <a:solidFill>
                <a:schemeClr val="lt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  <a:sym typeface="Barlow"/>
            </a:endParaRPr>
          </a:p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pt-BR" sz="1500" dirty="0">
                <a:solidFill>
                  <a:schemeClr val="lt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Barlow"/>
              </a:rPr>
              <a:t>Araguaína/TO</a:t>
            </a:r>
            <a:endParaRPr sz="1500" dirty="0">
              <a:solidFill>
                <a:schemeClr val="lt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  <a:sym typeface="Barlow"/>
            </a:endParaRPr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500" dirty="0">
              <a:solidFill>
                <a:schemeClr val="lt1"/>
              </a:solidFill>
              <a:latin typeface="Barlow"/>
              <a:ea typeface="Barlow"/>
              <a:cs typeface="Barlow"/>
              <a:sym typeface="Barlow"/>
            </a:endParaRPr>
          </a:p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500" dirty="0">
              <a:solidFill>
                <a:schemeClr val="lt1"/>
              </a:solidFill>
              <a:latin typeface="Barlow"/>
              <a:ea typeface="Barlow"/>
              <a:cs typeface="Barlow"/>
              <a:sym typeface="Barlow"/>
            </a:endParaRPr>
          </a:p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endParaRPr sz="1500" dirty="0">
              <a:solidFill>
                <a:schemeClr val="lt1"/>
              </a:solidFill>
              <a:latin typeface="Barlow"/>
              <a:ea typeface="Barlow"/>
              <a:cs typeface="Barlow"/>
              <a:sym typeface="Barlow"/>
            </a:endParaRPr>
          </a:p>
        </p:txBody>
      </p:sp>
      <p:sp>
        <p:nvSpPr>
          <p:cNvPr id="388" name="Google Shape;388;g1044e4a3dca_0_0"/>
          <p:cNvSpPr/>
          <p:nvPr/>
        </p:nvSpPr>
        <p:spPr>
          <a:xfrm>
            <a:off x="2707388" y="1748275"/>
            <a:ext cx="1296600" cy="14331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389" name="Google Shape;389;g1044e4a3dca_0_0"/>
          <p:cNvPicPr preferRelativeResize="0"/>
          <p:nvPr/>
        </p:nvPicPr>
        <p:blipFill rotWithShape="1">
          <a:blip r:embed="rId4">
            <a:alphaModFix/>
          </a:blip>
          <a:srcRect l="4758" r="4767"/>
          <a:stretch/>
        </p:blipFill>
        <p:spPr>
          <a:xfrm>
            <a:off x="2707388" y="1748275"/>
            <a:ext cx="1296600" cy="1433100"/>
          </a:xfrm>
          <a:prstGeom prst="rect">
            <a:avLst/>
          </a:prstGeom>
          <a:noFill/>
          <a:ln>
            <a:noFill/>
          </a:ln>
        </p:spPr>
      </p:pic>
      <p:sp>
        <p:nvSpPr>
          <p:cNvPr id="390" name="Google Shape;390;g1044e4a3dca_0_0"/>
          <p:cNvSpPr txBox="1">
            <a:spLocks noGrp="1"/>
          </p:cNvSpPr>
          <p:nvPr>
            <p:ph type="subTitle" idx="1"/>
          </p:nvPr>
        </p:nvSpPr>
        <p:spPr>
          <a:xfrm>
            <a:off x="4466388" y="3245475"/>
            <a:ext cx="1501800" cy="75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rPr lang="pt-BR" sz="1500" b="1" dirty="0">
                <a:solidFill>
                  <a:schemeClr val="lt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Barlow"/>
              </a:rPr>
              <a:t>Josi Nunes</a:t>
            </a:r>
            <a:r>
              <a:rPr lang="pt-BR" sz="1500" dirty="0">
                <a:solidFill>
                  <a:schemeClr val="lt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Barlow"/>
              </a:rPr>
              <a:t>*</a:t>
            </a:r>
            <a:endParaRPr sz="1500" b="1" dirty="0">
              <a:solidFill>
                <a:schemeClr val="lt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  <a:sym typeface="Barlow"/>
            </a:endParaRPr>
          </a:p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rPr lang="pt-BR" sz="1500" dirty="0">
                <a:solidFill>
                  <a:schemeClr val="lt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Barlow"/>
              </a:rPr>
              <a:t>Gurupi/TO</a:t>
            </a:r>
            <a:endParaRPr sz="1500" dirty="0">
              <a:solidFill>
                <a:schemeClr val="lt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  <a:sym typeface="Barlow"/>
            </a:endParaRPr>
          </a:p>
        </p:txBody>
      </p:sp>
      <p:pic>
        <p:nvPicPr>
          <p:cNvPr id="391" name="Google Shape;391;g1044e4a3dca_0_0"/>
          <p:cNvPicPr preferRelativeResize="0"/>
          <p:nvPr/>
        </p:nvPicPr>
        <p:blipFill rotWithShape="1">
          <a:blip r:embed="rId5">
            <a:alphaModFix/>
          </a:blip>
          <a:srcRect l="4758" r="4767"/>
          <a:stretch/>
        </p:blipFill>
        <p:spPr>
          <a:xfrm>
            <a:off x="4568988" y="1748275"/>
            <a:ext cx="1296600" cy="1433100"/>
          </a:xfrm>
          <a:prstGeom prst="rect">
            <a:avLst/>
          </a:prstGeom>
          <a:noFill/>
          <a:ln>
            <a:noFill/>
          </a:ln>
        </p:spPr>
      </p:pic>
      <p:sp>
        <p:nvSpPr>
          <p:cNvPr id="392" name="Google Shape;392;g1044e4a3dca_0_0"/>
          <p:cNvSpPr txBox="1">
            <a:spLocks noGrp="1"/>
          </p:cNvSpPr>
          <p:nvPr>
            <p:ph type="subTitle" idx="1"/>
          </p:nvPr>
        </p:nvSpPr>
        <p:spPr>
          <a:xfrm>
            <a:off x="5674515" y="3225236"/>
            <a:ext cx="2851444" cy="165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rPr lang="pt-BR" sz="1500" b="1" dirty="0">
                <a:solidFill>
                  <a:schemeClr val="lt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Barlow"/>
              </a:rPr>
              <a:t>Sebastião B.</a:t>
            </a:r>
            <a:endParaRPr sz="1500" b="1" dirty="0">
              <a:solidFill>
                <a:schemeClr val="lt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  <a:sym typeface="Barlow"/>
            </a:endParaRPr>
          </a:p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rPr lang="pt-BR" sz="1500" b="1" dirty="0">
                <a:solidFill>
                  <a:schemeClr val="lt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Barlow"/>
              </a:rPr>
              <a:t>Rodrigues</a:t>
            </a:r>
            <a:endParaRPr sz="1500" b="1" dirty="0">
              <a:solidFill>
                <a:schemeClr val="lt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  <a:sym typeface="Barlow"/>
            </a:endParaRPr>
          </a:p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rPr lang="pt-BR" sz="1500" dirty="0">
                <a:solidFill>
                  <a:schemeClr val="lt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Barlow"/>
              </a:rPr>
              <a:t>Rio Branco/AC</a:t>
            </a:r>
            <a:endParaRPr sz="1500" dirty="0">
              <a:solidFill>
                <a:schemeClr val="lt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  <a:sym typeface="Barlow"/>
            </a:endParaRPr>
          </a:p>
        </p:txBody>
      </p:sp>
      <p:pic>
        <p:nvPicPr>
          <p:cNvPr id="393" name="Google Shape;393;g1044e4a3dca_0_0"/>
          <p:cNvPicPr preferRelativeResize="0"/>
          <p:nvPr/>
        </p:nvPicPr>
        <p:blipFill rotWithShape="1">
          <a:blip r:embed="rId6">
            <a:alphaModFix/>
          </a:blip>
          <a:srcRect r="-4438"/>
          <a:stretch/>
        </p:blipFill>
        <p:spPr>
          <a:xfrm>
            <a:off x="6389075" y="1748275"/>
            <a:ext cx="1354116" cy="1433100"/>
          </a:xfrm>
          <a:prstGeom prst="rect">
            <a:avLst/>
          </a:prstGeom>
          <a:noFill/>
          <a:ln>
            <a:noFill/>
          </a:ln>
        </p:spPr>
      </p:pic>
      <p:sp>
        <p:nvSpPr>
          <p:cNvPr id="394" name="Google Shape;394;g1044e4a3dca_0_0"/>
          <p:cNvSpPr txBox="1">
            <a:spLocks noGrp="1"/>
          </p:cNvSpPr>
          <p:nvPr>
            <p:ph type="subTitle" idx="1"/>
          </p:nvPr>
        </p:nvSpPr>
        <p:spPr>
          <a:xfrm>
            <a:off x="7659144" y="3225235"/>
            <a:ext cx="2699830" cy="165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rPr lang="pt-BR" sz="1500" b="1" dirty="0">
                <a:solidFill>
                  <a:schemeClr val="lt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Barlow"/>
              </a:rPr>
              <a:t>David Almeida</a:t>
            </a:r>
            <a:endParaRPr sz="1500" b="1" dirty="0">
              <a:solidFill>
                <a:schemeClr val="lt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  <a:sym typeface="Barlow"/>
            </a:endParaRPr>
          </a:p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rPr lang="pt-BR" sz="1500" dirty="0">
                <a:solidFill>
                  <a:schemeClr val="lt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Barlow"/>
              </a:rPr>
              <a:t>Manaus/AM</a:t>
            </a:r>
            <a:endParaRPr sz="1500" dirty="0">
              <a:solidFill>
                <a:schemeClr val="lt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  <a:sym typeface="Barlow"/>
            </a:endParaRPr>
          </a:p>
        </p:txBody>
      </p:sp>
      <p:pic>
        <p:nvPicPr>
          <p:cNvPr id="395" name="Google Shape;395;g1044e4a3dca_0_0"/>
          <p:cNvPicPr preferRelativeResize="0"/>
          <p:nvPr/>
        </p:nvPicPr>
        <p:blipFill rotWithShape="1">
          <a:blip r:embed="rId7">
            <a:alphaModFix/>
          </a:blip>
          <a:srcRect l="25232" r="25232"/>
          <a:stretch/>
        </p:blipFill>
        <p:spPr>
          <a:xfrm>
            <a:off x="8266712" y="1748275"/>
            <a:ext cx="1296600" cy="1433101"/>
          </a:xfrm>
          <a:prstGeom prst="rect">
            <a:avLst/>
          </a:prstGeom>
          <a:noFill/>
          <a:ln>
            <a:noFill/>
          </a:ln>
        </p:spPr>
      </p:pic>
      <p:sp>
        <p:nvSpPr>
          <p:cNvPr id="396" name="Google Shape;396;g1044e4a3dca_0_0"/>
          <p:cNvSpPr txBox="1">
            <a:spLocks noGrp="1"/>
          </p:cNvSpPr>
          <p:nvPr>
            <p:ph type="subTitle" idx="1"/>
          </p:nvPr>
        </p:nvSpPr>
        <p:spPr>
          <a:xfrm>
            <a:off x="2471138" y="5572025"/>
            <a:ext cx="1769100" cy="165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rPr lang="pt-BR" sz="1500" b="1" dirty="0">
                <a:solidFill>
                  <a:schemeClr val="lt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Barlow"/>
              </a:rPr>
              <a:t>Edmilson Rodrigues</a:t>
            </a:r>
            <a:endParaRPr sz="1500" b="1" dirty="0">
              <a:solidFill>
                <a:schemeClr val="lt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  <a:sym typeface="Barlow"/>
            </a:endParaRPr>
          </a:p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rPr lang="pt-BR" sz="1500" dirty="0">
                <a:solidFill>
                  <a:schemeClr val="lt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Barlow"/>
              </a:rPr>
              <a:t>Belém/PA</a:t>
            </a:r>
            <a:endParaRPr sz="1500" dirty="0">
              <a:solidFill>
                <a:schemeClr val="lt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  <a:sym typeface="Barlow"/>
            </a:endParaRPr>
          </a:p>
        </p:txBody>
      </p:sp>
      <p:pic>
        <p:nvPicPr>
          <p:cNvPr id="397" name="Google Shape;397;g1044e4a3dca_0_0"/>
          <p:cNvPicPr preferRelativeResize="0"/>
          <p:nvPr/>
        </p:nvPicPr>
        <p:blipFill rotWithShape="1">
          <a:blip r:embed="rId8">
            <a:alphaModFix/>
          </a:blip>
          <a:srcRect l="-5000" r="5784"/>
          <a:stretch/>
        </p:blipFill>
        <p:spPr>
          <a:xfrm>
            <a:off x="2678625" y="3995525"/>
            <a:ext cx="1354124" cy="1433100"/>
          </a:xfrm>
          <a:prstGeom prst="rect">
            <a:avLst/>
          </a:prstGeom>
          <a:noFill/>
          <a:ln>
            <a:noFill/>
          </a:ln>
        </p:spPr>
      </p:pic>
      <p:sp>
        <p:nvSpPr>
          <p:cNvPr id="398" name="Google Shape;398;g1044e4a3dca_0_0"/>
          <p:cNvSpPr txBox="1">
            <a:spLocks noGrp="1"/>
          </p:cNvSpPr>
          <p:nvPr>
            <p:ph type="subTitle" idx="1"/>
          </p:nvPr>
        </p:nvSpPr>
        <p:spPr>
          <a:xfrm>
            <a:off x="4391400" y="5572025"/>
            <a:ext cx="1651800" cy="165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rPr lang="pt-BR" sz="1500" b="1" dirty="0" err="1">
                <a:solidFill>
                  <a:schemeClr val="lt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Barlow"/>
              </a:rPr>
              <a:t>Hildon</a:t>
            </a:r>
            <a:r>
              <a:rPr lang="pt-BR" sz="1500" b="1" dirty="0">
                <a:solidFill>
                  <a:schemeClr val="lt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Barlow"/>
              </a:rPr>
              <a:t> Chaves*</a:t>
            </a:r>
            <a:endParaRPr sz="1500" b="1" dirty="0">
              <a:solidFill>
                <a:schemeClr val="lt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  <a:sym typeface="Barlow"/>
            </a:endParaRPr>
          </a:p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rPr lang="pt-BR" sz="1500" dirty="0">
                <a:solidFill>
                  <a:schemeClr val="lt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Barlow"/>
              </a:rPr>
              <a:t>Porto Velho/RO</a:t>
            </a:r>
            <a:endParaRPr sz="1500" dirty="0">
              <a:solidFill>
                <a:schemeClr val="lt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  <a:sym typeface="Barlow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endParaRPr sz="1500" dirty="0">
              <a:solidFill>
                <a:schemeClr val="lt1"/>
              </a:solidFill>
              <a:latin typeface="Barlow"/>
              <a:ea typeface="Barlow"/>
              <a:cs typeface="Barlow"/>
              <a:sym typeface="Barlow"/>
            </a:endParaRPr>
          </a:p>
        </p:txBody>
      </p:sp>
      <p:pic>
        <p:nvPicPr>
          <p:cNvPr id="399" name="Google Shape;399;g1044e4a3dca_0_0"/>
          <p:cNvPicPr preferRelativeResize="0"/>
          <p:nvPr/>
        </p:nvPicPr>
        <p:blipFill rotWithShape="1">
          <a:blip r:embed="rId9">
            <a:alphaModFix/>
          </a:blip>
          <a:srcRect l="5509" r="4764"/>
          <a:stretch/>
        </p:blipFill>
        <p:spPr>
          <a:xfrm>
            <a:off x="4574350" y="3995525"/>
            <a:ext cx="1285875" cy="1433100"/>
          </a:xfrm>
          <a:prstGeom prst="rect">
            <a:avLst/>
          </a:prstGeom>
          <a:noFill/>
          <a:ln>
            <a:noFill/>
          </a:ln>
        </p:spPr>
      </p:pic>
      <p:sp>
        <p:nvSpPr>
          <p:cNvPr id="400" name="Google Shape;400;g1044e4a3dca_0_0"/>
          <p:cNvSpPr txBox="1">
            <a:spLocks noGrp="1"/>
          </p:cNvSpPr>
          <p:nvPr>
            <p:ph type="subTitle" idx="1"/>
          </p:nvPr>
        </p:nvSpPr>
        <p:spPr>
          <a:xfrm>
            <a:off x="6043200" y="5548793"/>
            <a:ext cx="2260852" cy="165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rPr lang="pt-BR" sz="1500" b="1" dirty="0">
                <a:solidFill>
                  <a:schemeClr val="lt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Barlow"/>
              </a:rPr>
              <a:t>Arthur Henrique</a:t>
            </a:r>
            <a:endParaRPr sz="1500" b="1" dirty="0">
              <a:solidFill>
                <a:schemeClr val="lt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  <a:sym typeface="Barlow"/>
            </a:endParaRPr>
          </a:p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rPr lang="pt-BR" sz="1500" b="1" dirty="0">
                <a:solidFill>
                  <a:schemeClr val="lt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Barlow"/>
              </a:rPr>
              <a:t>Brandão Machado</a:t>
            </a:r>
            <a:endParaRPr sz="1500" b="1" dirty="0">
              <a:solidFill>
                <a:schemeClr val="lt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  <a:sym typeface="Barlow"/>
            </a:endParaRPr>
          </a:p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rPr lang="pt-BR" sz="1500" dirty="0">
                <a:solidFill>
                  <a:schemeClr val="lt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Barlow"/>
              </a:rPr>
              <a:t>Boa Vista/RR</a:t>
            </a:r>
            <a:endParaRPr sz="1500" dirty="0">
              <a:solidFill>
                <a:schemeClr val="lt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  <a:sym typeface="Barlow"/>
            </a:endParaRPr>
          </a:p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endParaRPr sz="1500" dirty="0">
              <a:solidFill>
                <a:schemeClr val="lt1"/>
              </a:solidFill>
              <a:latin typeface="Barlow"/>
              <a:ea typeface="Barlow"/>
              <a:cs typeface="Barlow"/>
              <a:sym typeface="Barlow"/>
            </a:endParaRPr>
          </a:p>
        </p:txBody>
      </p:sp>
      <p:pic>
        <p:nvPicPr>
          <p:cNvPr id="401" name="Google Shape;401;g1044e4a3dca_0_0"/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6457300" y="3995470"/>
            <a:ext cx="1285875" cy="1433206"/>
          </a:xfrm>
          <a:prstGeom prst="rect">
            <a:avLst/>
          </a:prstGeom>
          <a:noFill/>
          <a:ln>
            <a:noFill/>
          </a:ln>
        </p:spPr>
      </p:pic>
      <p:sp>
        <p:nvSpPr>
          <p:cNvPr id="402" name="Google Shape;402;g1044e4a3dca_0_0"/>
          <p:cNvSpPr txBox="1">
            <a:spLocks noGrp="1"/>
          </p:cNvSpPr>
          <p:nvPr>
            <p:ph type="subTitle" idx="1"/>
          </p:nvPr>
        </p:nvSpPr>
        <p:spPr>
          <a:xfrm>
            <a:off x="8157263" y="5572025"/>
            <a:ext cx="1601400" cy="165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rPr lang="pt-BR" sz="1500" b="1" dirty="0">
                <a:solidFill>
                  <a:schemeClr val="lt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Barlow"/>
              </a:rPr>
              <a:t>Cinthia Ribeiro</a:t>
            </a:r>
            <a:endParaRPr sz="1500" b="1" dirty="0">
              <a:solidFill>
                <a:schemeClr val="lt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  <a:sym typeface="Barlow"/>
            </a:endParaRPr>
          </a:p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rPr lang="pt-BR" sz="1500" dirty="0">
                <a:solidFill>
                  <a:schemeClr val="lt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Barlow"/>
              </a:rPr>
              <a:t>Palmas/TO</a:t>
            </a:r>
            <a:endParaRPr sz="1500" dirty="0">
              <a:solidFill>
                <a:schemeClr val="lt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  <a:sym typeface="Barlow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endParaRPr dirty="0"/>
          </a:p>
        </p:txBody>
      </p:sp>
      <p:pic>
        <p:nvPicPr>
          <p:cNvPr id="403" name="Google Shape;403;g1044e4a3dca_0_0"/>
          <p:cNvPicPr preferRelativeResize="0"/>
          <p:nvPr/>
        </p:nvPicPr>
        <p:blipFill rotWithShape="1">
          <a:blip r:embed="rId11">
            <a:alphaModFix/>
          </a:blip>
          <a:srcRect r="5517"/>
          <a:stretch/>
        </p:blipFill>
        <p:spPr>
          <a:xfrm>
            <a:off x="8237950" y="3995475"/>
            <a:ext cx="1354125" cy="14332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0" name="Google Shape;520;g1044e4a3814_2_2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12192000" cy="6858005"/>
          </a:xfrm>
          <a:prstGeom prst="rect">
            <a:avLst/>
          </a:prstGeom>
          <a:noFill/>
          <a:ln>
            <a:noFill/>
          </a:ln>
        </p:spPr>
      </p:pic>
      <p:sp>
        <p:nvSpPr>
          <p:cNvPr id="521" name="Google Shape;521;g1044e4a3814_2_21"/>
          <p:cNvSpPr txBox="1">
            <a:spLocks noGrp="1"/>
          </p:cNvSpPr>
          <p:nvPr>
            <p:ph type="subTitle" idx="1"/>
          </p:nvPr>
        </p:nvSpPr>
        <p:spPr>
          <a:xfrm>
            <a:off x="682525" y="3390150"/>
            <a:ext cx="1936800" cy="165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rPr lang="pt-BR" sz="1500" b="1" dirty="0" err="1">
                <a:solidFill>
                  <a:schemeClr val="lt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Barlow"/>
              </a:rPr>
              <a:t>Guerino</a:t>
            </a:r>
            <a:r>
              <a:rPr lang="pt-BR" sz="1500" b="1" dirty="0">
                <a:solidFill>
                  <a:schemeClr val="lt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Barlow"/>
              </a:rPr>
              <a:t> Luiz</a:t>
            </a:r>
            <a:endParaRPr sz="1500" b="1" dirty="0">
              <a:solidFill>
                <a:schemeClr val="lt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  <a:sym typeface="Barlow"/>
            </a:endParaRPr>
          </a:p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rPr lang="pt-BR" sz="1500" b="1" dirty="0">
                <a:solidFill>
                  <a:schemeClr val="lt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Barlow"/>
              </a:rPr>
              <a:t> </a:t>
            </a:r>
            <a:r>
              <a:rPr lang="pt-BR" sz="1500" b="1" dirty="0" err="1">
                <a:solidFill>
                  <a:schemeClr val="lt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Barlow"/>
              </a:rPr>
              <a:t>Zanon</a:t>
            </a:r>
            <a:r>
              <a:rPr lang="pt-BR" sz="1500" b="1" dirty="0">
                <a:solidFill>
                  <a:schemeClr val="lt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Barlow"/>
              </a:rPr>
              <a:t>*</a:t>
            </a:r>
            <a:endParaRPr sz="1500" b="1" dirty="0">
              <a:solidFill>
                <a:schemeClr val="lt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  <a:sym typeface="Barlow"/>
            </a:endParaRPr>
          </a:p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rPr lang="pt-BR" sz="1500" dirty="0">
                <a:solidFill>
                  <a:schemeClr val="lt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Barlow"/>
              </a:rPr>
              <a:t>Linhares/ES</a:t>
            </a:r>
            <a:endParaRPr sz="1500" dirty="0">
              <a:solidFill>
                <a:schemeClr val="lt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  <a:sym typeface="Barlow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endParaRPr dirty="0">
              <a:solidFill>
                <a:schemeClr val="lt1"/>
              </a:solidFill>
            </a:endParaRPr>
          </a:p>
        </p:txBody>
      </p:sp>
      <p:pic>
        <p:nvPicPr>
          <p:cNvPr id="522" name="Google Shape;522;g1044e4a3814_2_21"/>
          <p:cNvPicPr preferRelativeResize="0"/>
          <p:nvPr/>
        </p:nvPicPr>
        <p:blipFill rotWithShape="1">
          <a:blip r:embed="rId4">
            <a:alphaModFix/>
          </a:blip>
          <a:srcRect l="16091" r="16098"/>
          <a:stretch/>
        </p:blipFill>
        <p:spPr>
          <a:xfrm>
            <a:off x="1002700" y="1777200"/>
            <a:ext cx="1296450" cy="1433200"/>
          </a:xfrm>
          <a:prstGeom prst="rect">
            <a:avLst/>
          </a:prstGeom>
          <a:noFill/>
          <a:ln>
            <a:noFill/>
          </a:ln>
        </p:spPr>
      </p:pic>
      <p:sp>
        <p:nvSpPr>
          <p:cNvPr id="523" name="Google Shape;523;g1044e4a3814_2_21"/>
          <p:cNvSpPr txBox="1">
            <a:spLocks noGrp="1"/>
          </p:cNvSpPr>
          <p:nvPr>
            <p:ph type="subTitle" idx="1"/>
          </p:nvPr>
        </p:nvSpPr>
        <p:spPr>
          <a:xfrm>
            <a:off x="2587588" y="3390150"/>
            <a:ext cx="1647300" cy="165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rPr lang="pt-BR" sz="1500" b="1" dirty="0" err="1">
                <a:solidFill>
                  <a:schemeClr val="lt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Barlow"/>
              </a:rPr>
              <a:t>Welberth</a:t>
            </a:r>
            <a:r>
              <a:rPr lang="pt-BR" sz="1500" b="1" dirty="0">
                <a:solidFill>
                  <a:schemeClr val="lt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Barlow"/>
              </a:rPr>
              <a:t> Rezende*</a:t>
            </a:r>
            <a:endParaRPr sz="1500" b="1" dirty="0">
              <a:solidFill>
                <a:schemeClr val="lt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  <a:sym typeface="Barlow"/>
            </a:endParaRPr>
          </a:p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rPr lang="pt-BR" sz="1500" dirty="0">
                <a:solidFill>
                  <a:schemeClr val="lt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Barlow"/>
              </a:rPr>
              <a:t>Macaé/RJ</a:t>
            </a:r>
            <a:endParaRPr sz="1500" dirty="0">
              <a:solidFill>
                <a:schemeClr val="lt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  <a:sym typeface="Barlow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endParaRPr dirty="0"/>
          </a:p>
        </p:txBody>
      </p:sp>
      <p:pic>
        <p:nvPicPr>
          <p:cNvPr id="524" name="Google Shape;524;g1044e4a3814_2_21"/>
          <p:cNvPicPr preferRelativeResize="0"/>
          <p:nvPr/>
        </p:nvPicPr>
        <p:blipFill rotWithShape="1">
          <a:blip r:embed="rId5">
            <a:alphaModFix/>
          </a:blip>
          <a:srcRect l="25955" r="25951"/>
          <a:stretch/>
        </p:blipFill>
        <p:spPr>
          <a:xfrm>
            <a:off x="2763012" y="1777200"/>
            <a:ext cx="1296450" cy="1433200"/>
          </a:xfrm>
          <a:prstGeom prst="rect">
            <a:avLst/>
          </a:prstGeom>
          <a:noFill/>
          <a:ln>
            <a:noFill/>
          </a:ln>
        </p:spPr>
      </p:pic>
      <p:sp>
        <p:nvSpPr>
          <p:cNvPr id="525" name="Google Shape;525;g1044e4a3814_2_21"/>
          <p:cNvSpPr txBox="1">
            <a:spLocks noGrp="1"/>
          </p:cNvSpPr>
          <p:nvPr>
            <p:ph type="subTitle" idx="1"/>
          </p:nvPr>
        </p:nvSpPr>
        <p:spPr>
          <a:xfrm>
            <a:off x="4227300" y="3390150"/>
            <a:ext cx="1888500" cy="165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rPr lang="pt-BR" sz="1500" b="1" dirty="0" err="1">
                <a:solidFill>
                  <a:schemeClr val="lt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Barlow"/>
              </a:rPr>
              <a:t>Odelmo</a:t>
            </a:r>
            <a:r>
              <a:rPr lang="pt-BR" sz="1500" b="1" dirty="0">
                <a:solidFill>
                  <a:schemeClr val="lt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Barlow"/>
              </a:rPr>
              <a:t> Leão*</a:t>
            </a:r>
            <a:endParaRPr sz="1500" b="1" dirty="0">
              <a:solidFill>
                <a:schemeClr val="lt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  <a:sym typeface="Barlow"/>
            </a:endParaRPr>
          </a:p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rPr lang="pt-BR" sz="1500" dirty="0">
                <a:solidFill>
                  <a:schemeClr val="lt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Barlow"/>
              </a:rPr>
              <a:t>Uberlândia/MG</a:t>
            </a:r>
            <a:endParaRPr sz="1500" dirty="0">
              <a:solidFill>
                <a:schemeClr val="lt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  <a:sym typeface="Barlow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endParaRPr sz="1500" dirty="0">
              <a:solidFill>
                <a:schemeClr val="lt1"/>
              </a:solidFill>
              <a:latin typeface="Barlow"/>
              <a:ea typeface="Barlow"/>
              <a:cs typeface="Barlow"/>
              <a:sym typeface="Barlow"/>
            </a:endParaRPr>
          </a:p>
        </p:txBody>
      </p:sp>
      <p:pic>
        <p:nvPicPr>
          <p:cNvPr id="526" name="Google Shape;526;g1044e4a3814_2_21"/>
          <p:cNvPicPr preferRelativeResize="0"/>
          <p:nvPr/>
        </p:nvPicPr>
        <p:blipFill rotWithShape="1">
          <a:blip r:embed="rId6">
            <a:alphaModFix/>
          </a:blip>
          <a:srcRect l="4767" r="4776"/>
          <a:stretch/>
        </p:blipFill>
        <p:spPr>
          <a:xfrm>
            <a:off x="4523325" y="1777200"/>
            <a:ext cx="1296450" cy="1433199"/>
          </a:xfrm>
          <a:prstGeom prst="rect">
            <a:avLst/>
          </a:prstGeom>
          <a:noFill/>
          <a:ln>
            <a:noFill/>
          </a:ln>
        </p:spPr>
      </p:pic>
      <p:sp>
        <p:nvSpPr>
          <p:cNvPr id="527" name="Google Shape;527;g1044e4a3814_2_21"/>
          <p:cNvSpPr txBox="1">
            <a:spLocks noGrp="1"/>
          </p:cNvSpPr>
          <p:nvPr>
            <p:ph type="subTitle" idx="1"/>
          </p:nvPr>
        </p:nvSpPr>
        <p:spPr>
          <a:xfrm>
            <a:off x="6107750" y="3390150"/>
            <a:ext cx="1647300" cy="165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rPr lang="pt-BR" sz="1500" b="1" dirty="0">
                <a:solidFill>
                  <a:schemeClr val="lt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Barlow"/>
              </a:rPr>
              <a:t>Jorge Miranda*</a:t>
            </a:r>
            <a:endParaRPr sz="1500" b="1" dirty="0">
              <a:solidFill>
                <a:schemeClr val="lt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  <a:sym typeface="Barlow"/>
            </a:endParaRPr>
          </a:p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rPr lang="pt-BR" sz="1500" dirty="0">
                <a:solidFill>
                  <a:schemeClr val="lt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Barlow"/>
              </a:rPr>
              <a:t>Mesquita/RJ</a:t>
            </a:r>
            <a:endParaRPr sz="1500" dirty="0">
              <a:solidFill>
                <a:schemeClr val="lt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  <a:sym typeface="Barlow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endParaRPr sz="1500" dirty="0">
              <a:solidFill>
                <a:schemeClr val="lt1"/>
              </a:solidFill>
              <a:latin typeface="Barlow"/>
              <a:ea typeface="Barlow"/>
              <a:cs typeface="Barlow"/>
              <a:sym typeface="Barlow"/>
            </a:endParaRPr>
          </a:p>
        </p:txBody>
      </p:sp>
      <p:pic>
        <p:nvPicPr>
          <p:cNvPr id="528" name="Google Shape;528;g1044e4a3814_2_21"/>
          <p:cNvPicPr preferRelativeResize="0"/>
          <p:nvPr/>
        </p:nvPicPr>
        <p:blipFill rotWithShape="1">
          <a:blip r:embed="rId7">
            <a:alphaModFix/>
          </a:blip>
          <a:srcRect l="4767" r="4776"/>
          <a:stretch/>
        </p:blipFill>
        <p:spPr>
          <a:xfrm>
            <a:off x="6258125" y="1777200"/>
            <a:ext cx="1296450" cy="1433201"/>
          </a:xfrm>
          <a:prstGeom prst="rect">
            <a:avLst/>
          </a:prstGeom>
          <a:noFill/>
          <a:ln>
            <a:noFill/>
          </a:ln>
        </p:spPr>
      </p:pic>
      <p:sp>
        <p:nvSpPr>
          <p:cNvPr id="529" name="Google Shape;529;g1044e4a3814_2_21"/>
          <p:cNvSpPr txBox="1">
            <a:spLocks noGrp="1"/>
          </p:cNvSpPr>
          <p:nvPr>
            <p:ph type="subTitle" idx="1"/>
          </p:nvPr>
        </p:nvSpPr>
        <p:spPr>
          <a:xfrm>
            <a:off x="7755050" y="3341925"/>
            <a:ext cx="1559100" cy="165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rPr lang="pt-BR" sz="1500" b="1" dirty="0" err="1">
                <a:solidFill>
                  <a:schemeClr val="lt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Barlow"/>
              </a:rPr>
              <a:t>Filippi</a:t>
            </a:r>
            <a:r>
              <a:rPr lang="pt-BR" sz="1500" b="1" dirty="0">
                <a:solidFill>
                  <a:schemeClr val="lt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Barlow"/>
              </a:rPr>
              <a:t> Júnior</a:t>
            </a:r>
            <a:endParaRPr sz="1500" b="1" dirty="0">
              <a:solidFill>
                <a:schemeClr val="lt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  <a:sym typeface="Barlow"/>
            </a:endParaRPr>
          </a:p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rPr lang="pt-BR" sz="1500" dirty="0">
                <a:solidFill>
                  <a:schemeClr val="lt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Barlow"/>
              </a:rPr>
              <a:t>Diadema/SP</a:t>
            </a:r>
            <a:endParaRPr sz="1500" dirty="0">
              <a:solidFill>
                <a:schemeClr val="lt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  <a:sym typeface="Barlow"/>
            </a:endParaRPr>
          </a:p>
        </p:txBody>
      </p:sp>
      <p:pic>
        <p:nvPicPr>
          <p:cNvPr id="530" name="Google Shape;530;g1044e4a3814_2_21"/>
          <p:cNvPicPr preferRelativeResize="0"/>
          <p:nvPr/>
        </p:nvPicPr>
        <p:blipFill rotWithShape="1">
          <a:blip r:embed="rId8">
            <a:alphaModFix/>
          </a:blip>
          <a:srcRect t="2754" b="22813"/>
          <a:stretch/>
        </p:blipFill>
        <p:spPr>
          <a:xfrm>
            <a:off x="7947975" y="1777200"/>
            <a:ext cx="1296450" cy="1433201"/>
          </a:xfrm>
          <a:prstGeom prst="rect">
            <a:avLst/>
          </a:prstGeom>
          <a:noFill/>
          <a:ln>
            <a:noFill/>
          </a:ln>
        </p:spPr>
      </p:pic>
      <p:sp>
        <p:nvSpPr>
          <p:cNvPr id="531" name="Google Shape;531;g1044e4a3814_2_21"/>
          <p:cNvSpPr txBox="1">
            <a:spLocks noGrp="1"/>
          </p:cNvSpPr>
          <p:nvPr>
            <p:ph type="subTitle" idx="1"/>
          </p:nvPr>
        </p:nvSpPr>
        <p:spPr>
          <a:xfrm>
            <a:off x="9247450" y="3354225"/>
            <a:ext cx="2077200" cy="165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rPr lang="pt-BR" sz="1500" b="1" dirty="0">
                <a:solidFill>
                  <a:schemeClr val="lt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Barlow"/>
              </a:rPr>
              <a:t>Luiz Fernando</a:t>
            </a:r>
            <a:endParaRPr sz="1500" b="1" dirty="0">
              <a:solidFill>
                <a:schemeClr val="lt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  <a:sym typeface="Barlow"/>
            </a:endParaRPr>
          </a:p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rPr lang="pt-BR" sz="1500" b="1" dirty="0">
                <a:solidFill>
                  <a:schemeClr val="lt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Barlow"/>
              </a:rPr>
              <a:t>Machado*</a:t>
            </a:r>
            <a:endParaRPr sz="1500" b="1" dirty="0">
              <a:solidFill>
                <a:schemeClr val="lt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  <a:sym typeface="Barlow"/>
            </a:endParaRPr>
          </a:p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rPr lang="pt-BR" sz="1500" dirty="0">
                <a:solidFill>
                  <a:schemeClr val="lt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Barlow"/>
              </a:rPr>
              <a:t>Jundiaí/SP</a:t>
            </a:r>
            <a:endParaRPr sz="1500" dirty="0">
              <a:solidFill>
                <a:schemeClr val="lt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  <a:sym typeface="Barlow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endParaRPr sz="1500" dirty="0">
              <a:latin typeface="Barlow"/>
              <a:ea typeface="Barlow"/>
              <a:cs typeface="Barlow"/>
              <a:sym typeface="Barlow"/>
            </a:endParaRPr>
          </a:p>
        </p:txBody>
      </p:sp>
      <p:pic>
        <p:nvPicPr>
          <p:cNvPr id="532" name="Google Shape;532;g1044e4a3814_2_21"/>
          <p:cNvPicPr preferRelativeResize="0"/>
          <p:nvPr/>
        </p:nvPicPr>
        <p:blipFill rotWithShape="1">
          <a:blip r:embed="rId9">
            <a:alphaModFix/>
          </a:blip>
          <a:srcRect l="4776" r="4758"/>
          <a:stretch/>
        </p:blipFill>
        <p:spPr>
          <a:xfrm>
            <a:off x="9637825" y="1777200"/>
            <a:ext cx="1296600" cy="1433200"/>
          </a:xfrm>
          <a:prstGeom prst="rect">
            <a:avLst/>
          </a:prstGeom>
          <a:noFill/>
          <a:ln>
            <a:noFill/>
          </a:ln>
        </p:spPr>
      </p:pic>
      <p:sp>
        <p:nvSpPr>
          <p:cNvPr id="533" name="Google Shape;533;g1044e4a3814_2_21"/>
          <p:cNvSpPr txBox="1">
            <a:spLocks noGrp="1"/>
          </p:cNvSpPr>
          <p:nvPr>
            <p:ph type="subTitle" idx="1"/>
          </p:nvPr>
        </p:nvSpPr>
        <p:spPr>
          <a:xfrm>
            <a:off x="682525" y="5731850"/>
            <a:ext cx="1936800" cy="165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rPr lang="pt-BR" sz="1500" b="1" dirty="0">
                <a:solidFill>
                  <a:schemeClr val="lt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Barlow"/>
              </a:rPr>
              <a:t>Lázaro Roberto</a:t>
            </a:r>
            <a:endParaRPr sz="1500" b="1" dirty="0">
              <a:solidFill>
                <a:schemeClr val="lt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  <a:sym typeface="Barlow"/>
            </a:endParaRPr>
          </a:p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rPr lang="pt-BR" sz="1500" b="1" dirty="0">
                <a:solidFill>
                  <a:schemeClr val="lt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Barlow"/>
              </a:rPr>
              <a:t>da Silva</a:t>
            </a:r>
            <a:endParaRPr sz="1500" b="1" dirty="0">
              <a:solidFill>
                <a:schemeClr val="lt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  <a:sym typeface="Barlow"/>
            </a:endParaRPr>
          </a:p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rPr lang="pt-BR" sz="1500" dirty="0">
                <a:solidFill>
                  <a:schemeClr val="lt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Barlow"/>
              </a:rPr>
              <a:t>Campanha/MG</a:t>
            </a:r>
            <a:endParaRPr sz="1500" dirty="0">
              <a:solidFill>
                <a:schemeClr val="lt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  <a:sym typeface="Barlow"/>
            </a:endParaRPr>
          </a:p>
        </p:txBody>
      </p:sp>
      <p:pic>
        <p:nvPicPr>
          <p:cNvPr id="534" name="Google Shape;534;g1044e4a3814_2_21"/>
          <p:cNvPicPr preferRelativeResize="0"/>
          <p:nvPr/>
        </p:nvPicPr>
        <p:blipFill rotWithShape="1">
          <a:blip r:embed="rId10">
            <a:alphaModFix/>
          </a:blip>
          <a:srcRect b="20898"/>
          <a:stretch/>
        </p:blipFill>
        <p:spPr>
          <a:xfrm>
            <a:off x="1002700" y="4236800"/>
            <a:ext cx="1296450" cy="1433200"/>
          </a:xfrm>
          <a:prstGeom prst="rect">
            <a:avLst/>
          </a:prstGeom>
          <a:noFill/>
          <a:ln>
            <a:noFill/>
          </a:ln>
        </p:spPr>
      </p:pic>
      <p:sp>
        <p:nvSpPr>
          <p:cNvPr id="535" name="Google Shape;535;g1044e4a3814_2_21"/>
          <p:cNvSpPr txBox="1">
            <a:spLocks noGrp="1"/>
          </p:cNvSpPr>
          <p:nvPr>
            <p:ph type="subTitle" idx="1"/>
          </p:nvPr>
        </p:nvSpPr>
        <p:spPr>
          <a:xfrm>
            <a:off x="2587575" y="5782850"/>
            <a:ext cx="1647300" cy="165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rPr lang="pt-BR" sz="1500" b="1" dirty="0" err="1">
                <a:solidFill>
                  <a:schemeClr val="lt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Barlow"/>
              </a:rPr>
              <a:t>Kayo</a:t>
            </a:r>
            <a:r>
              <a:rPr lang="pt-BR" sz="1500" b="1" dirty="0">
                <a:solidFill>
                  <a:schemeClr val="lt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Barlow"/>
              </a:rPr>
              <a:t> Amado*</a:t>
            </a:r>
            <a:endParaRPr sz="1500" b="1" dirty="0">
              <a:solidFill>
                <a:schemeClr val="lt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  <a:sym typeface="Barlow"/>
            </a:endParaRPr>
          </a:p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rPr lang="pt-BR" sz="1500" dirty="0">
                <a:solidFill>
                  <a:schemeClr val="lt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Barlow"/>
              </a:rPr>
              <a:t>São Vicente/SP</a:t>
            </a:r>
            <a:endParaRPr sz="1500" dirty="0">
              <a:solidFill>
                <a:schemeClr val="lt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  <a:sym typeface="Barlow"/>
            </a:endParaRPr>
          </a:p>
        </p:txBody>
      </p:sp>
      <p:pic>
        <p:nvPicPr>
          <p:cNvPr id="536" name="Google Shape;536;g1044e4a3814_2_21"/>
          <p:cNvPicPr preferRelativeResize="0"/>
          <p:nvPr/>
        </p:nvPicPr>
        <p:blipFill rotWithShape="1">
          <a:blip r:embed="rId11">
            <a:alphaModFix/>
          </a:blip>
          <a:srcRect l="19843" r="19843"/>
          <a:stretch/>
        </p:blipFill>
        <p:spPr>
          <a:xfrm>
            <a:off x="2775013" y="4236800"/>
            <a:ext cx="1296600" cy="1433200"/>
          </a:xfrm>
          <a:prstGeom prst="rect">
            <a:avLst/>
          </a:prstGeom>
          <a:noFill/>
          <a:ln>
            <a:noFill/>
          </a:ln>
        </p:spPr>
      </p:pic>
      <p:sp>
        <p:nvSpPr>
          <p:cNvPr id="537" name="Google Shape;537;g1044e4a3814_2_21"/>
          <p:cNvSpPr txBox="1">
            <a:spLocks noGrp="1"/>
          </p:cNvSpPr>
          <p:nvPr>
            <p:ph type="subTitle" idx="1"/>
          </p:nvPr>
        </p:nvSpPr>
        <p:spPr>
          <a:xfrm>
            <a:off x="4378950" y="5782850"/>
            <a:ext cx="1585200" cy="165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rPr lang="pt-BR" sz="1500" b="1" dirty="0">
                <a:solidFill>
                  <a:schemeClr val="lt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Barlow"/>
              </a:rPr>
              <a:t>Lorenzo </a:t>
            </a:r>
            <a:r>
              <a:rPr lang="pt-BR" sz="1500" b="1" dirty="0" err="1">
                <a:solidFill>
                  <a:schemeClr val="lt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Barlow"/>
              </a:rPr>
              <a:t>Pazolini</a:t>
            </a:r>
            <a:r>
              <a:rPr lang="pt-BR" sz="1500" b="1" dirty="0">
                <a:solidFill>
                  <a:schemeClr val="lt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Barlow"/>
              </a:rPr>
              <a:t>*</a:t>
            </a:r>
            <a:endParaRPr sz="1500" b="1" dirty="0">
              <a:solidFill>
                <a:schemeClr val="lt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  <a:sym typeface="Barlow"/>
            </a:endParaRPr>
          </a:p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rPr lang="pt-BR" sz="1500" dirty="0">
                <a:solidFill>
                  <a:schemeClr val="lt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Barlow"/>
              </a:rPr>
              <a:t>Vitória/ES</a:t>
            </a:r>
            <a:endParaRPr sz="1500" dirty="0">
              <a:solidFill>
                <a:schemeClr val="lt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  <a:sym typeface="Barlow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endParaRPr sz="1500" dirty="0">
              <a:solidFill>
                <a:schemeClr val="lt1"/>
              </a:solidFill>
              <a:latin typeface="Barlow"/>
              <a:ea typeface="Barlow"/>
              <a:cs typeface="Barlow"/>
              <a:sym typeface="Barlow"/>
            </a:endParaRPr>
          </a:p>
        </p:txBody>
      </p:sp>
      <p:pic>
        <p:nvPicPr>
          <p:cNvPr id="538" name="Google Shape;538;g1044e4a3814_2_21"/>
          <p:cNvPicPr preferRelativeResize="0"/>
          <p:nvPr/>
        </p:nvPicPr>
        <p:blipFill rotWithShape="1">
          <a:blip r:embed="rId12">
            <a:alphaModFix/>
          </a:blip>
          <a:srcRect l="19918" r="19906"/>
          <a:stretch/>
        </p:blipFill>
        <p:spPr>
          <a:xfrm>
            <a:off x="4523025" y="4236800"/>
            <a:ext cx="1296601" cy="1433200"/>
          </a:xfrm>
          <a:prstGeom prst="rect">
            <a:avLst/>
          </a:prstGeom>
          <a:noFill/>
          <a:ln>
            <a:noFill/>
          </a:ln>
        </p:spPr>
      </p:pic>
      <p:sp>
        <p:nvSpPr>
          <p:cNvPr id="539" name="Google Shape;539;g1044e4a3814_2_21"/>
          <p:cNvSpPr txBox="1">
            <a:spLocks noGrp="1"/>
          </p:cNvSpPr>
          <p:nvPr>
            <p:ph type="subTitle" idx="1"/>
          </p:nvPr>
        </p:nvSpPr>
        <p:spPr>
          <a:xfrm>
            <a:off x="5720504" y="5779518"/>
            <a:ext cx="2175093" cy="165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rPr lang="pt-BR" sz="1500" b="1" dirty="0">
                <a:solidFill>
                  <a:schemeClr val="lt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Barlow"/>
              </a:rPr>
              <a:t>Alexandre </a:t>
            </a:r>
            <a:br>
              <a:rPr lang="pt-BR" sz="1500" b="1" dirty="0">
                <a:solidFill>
                  <a:schemeClr val="lt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Barlow"/>
              </a:rPr>
            </a:br>
            <a:r>
              <a:rPr lang="pt-BR" sz="1500" b="1" dirty="0">
                <a:solidFill>
                  <a:schemeClr val="lt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Barlow"/>
              </a:rPr>
              <a:t>Kalil*</a:t>
            </a:r>
            <a:endParaRPr sz="1500" b="1" dirty="0">
              <a:solidFill>
                <a:schemeClr val="lt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  <a:sym typeface="Barlow"/>
            </a:endParaRPr>
          </a:p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rPr lang="pt-BR" sz="1500" dirty="0">
                <a:solidFill>
                  <a:schemeClr val="lt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Barlow"/>
              </a:rPr>
              <a:t>Belo Horizonte/MG</a:t>
            </a:r>
            <a:endParaRPr sz="1500" dirty="0">
              <a:solidFill>
                <a:schemeClr val="lt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  <a:sym typeface="Barlow"/>
            </a:endParaRPr>
          </a:p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endParaRPr dirty="0">
              <a:latin typeface="Barlow"/>
              <a:ea typeface="Barlow"/>
              <a:cs typeface="Barlow"/>
              <a:sym typeface="Barlow"/>
            </a:endParaRPr>
          </a:p>
        </p:txBody>
      </p:sp>
      <p:pic>
        <p:nvPicPr>
          <p:cNvPr id="540" name="Google Shape;540;g1044e4a3814_2_21"/>
          <p:cNvPicPr preferRelativeResize="0"/>
          <p:nvPr/>
        </p:nvPicPr>
        <p:blipFill rotWithShape="1">
          <a:blip r:embed="rId13">
            <a:alphaModFix/>
          </a:blip>
          <a:srcRect l="18789" r="18789"/>
          <a:stretch/>
        </p:blipFill>
        <p:spPr>
          <a:xfrm>
            <a:off x="6258125" y="4233075"/>
            <a:ext cx="1296600" cy="1440651"/>
          </a:xfrm>
          <a:prstGeom prst="rect">
            <a:avLst/>
          </a:prstGeom>
          <a:noFill/>
          <a:ln>
            <a:noFill/>
          </a:ln>
        </p:spPr>
      </p:pic>
      <p:sp>
        <p:nvSpPr>
          <p:cNvPr id="541" name="Google Shape;541;g1044e4a3814_2_21"/>
          <p:cNvSpPr txBox="1">
            <a:spLocks noGrp="1"/>
          </p:cNvSpPr>
          <p:nvPr>
            <p:ph type="subTitle" idx="1"/>
          </p:nvPr>
        </p:nvSpPr>
        <p:spPr>
          <a:xfrm>
            <a:off x="7651950" y="5782850"/>
            <a:ext cx="1888500" cy="165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rPr lang="pt-BR" sz="1500" b="1" dirty="0">
                <a:solidFill>
                  <a:schemeClr val="lt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Barlow"/>
              </a:rPr>
              <a:t>Eduardo Paes*</a:t>
            </a:r>
            <a:endParaRPr sz="1500" b="1" dirty="0">
              <a:solidFill>
                <a:schemeClr val="lt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  <a:sym typeface="Barlow"/>
            </a:endParaRPr>
          </a:p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rPr lang="pt-BR" sz="1500" dirty="0">
                <a:solidFill>
                  <a:schemeClr val="lt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Barlow"/>
              </a:rPr>
              <a:t>Rio de Janeiro/RJ</a:t>
            </a:r>
            <a:endParaRPr sz="1500" dirty="0">
              <a:solidFill>
                <a:schemeClr val="lt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  <a:sym typeface="Barlow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endParaRPr sz="1500" dirty="0">
              <a:latin typeface="Barlow"/>
              <a:ea typeface="Barlow"/>
              <a:cs typeface="Barlow"/>
              <a:sym typeface="Barlow"/>
            </a:endParaRPr>
          </a:p>
        </p:txBody>
      </p:sp>
      <p:pic>
        <p:nvPicPr>
          <p:cNvPr id="542" name="Google Shape;542;g1044e4a3814_2_21"/>
          <p:cNvPicPr preferRelativeResize="0"/>
          <p:nvPr/>
        </p:nvPicPr>
        <p:blipFill rotWithShape="1">
          <a:blip r:embed="rId14">
            <a:alphaModFix/>
          </a:blip>
          <a:srcRect t="8667" b="17438"/>
          <a:stretch/>
        </p:blipFill>
        <p:spPr>
          <a:xfrm>
            <a:off x="7947975" y="4233075"/>
            <a:ext cx="1296450" cy="1440650"/>
          </a:xfrm>
          <a:prstGeom prst="rect">
            <a:avLst/>
          </a:prstGeom>
          <a:noFill/>
          <a:ln>
            <a:noFill/>
          </a:ln>
        </p:spPr>
      </p:pic>
      <p:sp>
        <p:nvSpPr>
          <p:cNvPr id="543" name="Google Shape;543;g1044e4a3814_2_21"/>
          <p:cNvSpPr txBox="1">
            <a:spLocks noGrp="1"/>
          </p:cNvSpPr>
          <p:nvPr>
            <p:ph type="subTitle" idx="1"/>
          </p:nvPr>
        </p:nvSpPr>
        <p:spPr>
          <a:xfrm>
            <a:off x="9493525" y="5731850"/>
            <a:ext cx="1585200" cy="165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rPr lang="pt-BR" sz="1500" b="1" dirty="0">
                <a:solidFill>
                  <a:schemeClr val="lt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Barlow"/>
              </a:rPr>
              <a:t>Ricardo Nunes*</a:t>
            </a:r>
            <a:endParaRPr sz="1500" b="1" dirty="0">
              <a:solidFill>
                <a:schemeClr val="lt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  <a:sym typeface="Barlow"/>
            </a:endParaRPr>
          </a:p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rPr lang="pt-BR" sz="1500" dirty="0">
                <a:solidFill>
                  <a:schemeClr val="lt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Barlow"/>
              </a:rPr>
              <a:t>São Paulo/SP</a:t>
            </a:r>
            <a:endParaRPr sz="1500" dirty="0">
              <a:solidFill>
                <a:schemeClr val="lt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  <a:sym typeface="Barlow"/>
            </a:endParaRPr>
          </a:p>
        </p:txBody>
      </p:sp>
      <p:pic>
        <p:nvPicPr>
          <p:cNvPr id="544" name="Google Shape;544;g1044e4a3814_2_21"/>
          <p:cNvPicPr preferRelativeResize="0"/>
          <p:nvPr/>
        </p:nvPicPr>
        <p:blipFill rotWithShape="1">
          <a:blip r:embed="rId15">
            <a:alphaModFix/>
          </a:blip>
          <a:srcRect l="4994" r="5012"/>
          <a:stretch/>
        </p:blipFill>
        <p:spPr>
          <a:xfrm>
            <a:off x="9637825" y="4233075"/>
            <a:ext cx="1296450" cy="14406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33" name="Google Shape;633;g1044e4a3814_2_2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1219199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634" name="Google Shape;634;g1044e4a3814_2_27"/>
          <p:cNvSpPr txBox="1">
            <a:spLocks noGrp="1"/>
          </p:cNvSpPr>
          <p:nvPr>
            <p:ph type="subTitle" idx="1"/>
          </p:nvPr>
        </p:nvSpPr>
        <p:spPr>
          <a:xfrm>
            <a:off x="705324" y="3403045"/>
            <a:ext cx="1546800" cy="1469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rPr lang="pt-BR" sz="1500" b="1" dirty="0">
                <a:solidFill>
                  <a:schemeClr val="lt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Barlow"/>
              </a:rPr>
              <a:t>Celso </a:t>
            </a:r>
            <a:r>
              <a:rPr lang="pt-BR" sz="1500" b="1" dirty="0" err="1">
                <a:solidFill>
                  <a:schemeClr val="lt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Barlow"/>
              </a:rPr>
              <a:t>Goes</a:t>
            </a:r>
            <a:endParaRPr sz="1500" b="1" dirty="0">
              <a:solidFill>
                <a:schemeClr val="lt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  <a:sym typeface="Barlow"/>
            </a:endParaRPr>
          </a:p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rPr lang="pt-BR" sz="1500" dirty="0">
                <a:solidFill>
                  <a:schemeClr val="lt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Barlow"/>
              </a:rPr>
              <a:t>Guarapuava - PR</a:t>
            </a:r>
            <a:endParaRPr sz="1500" dirty="0">
              <a:solidFill>
                <a:schemeClr val="lt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  <a:sym typeface="Barlow"/>
            </a:endParaRPr>
          </a:p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endParaRPr sz="1500" dirty="0">
              <a:latin typeface="Barlow"/>
              <a:ea typeface="Barlow"/>
              <a:cs typeface="Barlow"/>
              <a:sym typeface="Barlow"/>
            </a:endParaRPr>
          </a:p>
        </p:txBody>
      </p:sp>
      <p:pic>
        <p:nvPicPr>
          <p:cNvPr id="635" name="Google Shape;635;g1044e4a3814_2_27"/>
          <p:cNvPicPr preferRelativeResize="0"/>
          <p:nvPr/>
        </p:nvPicPr>
        <p:blipFill rotWithShape="1">
          <a:blip r:embed="rId4">
            <a:alphaModFix/>
          </a:blip>
          <a:srcRect l="16504" r="16511"/>
          <a:stretch/>
        </p:blipFill>
        <p:spPr>
          <a:xfrm>
            <a:off x="899367" y="1984214"/>
            <a:ext cx="1158634" cy="1272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636" name="Google Shape;636;g1044e4a3814_2_27"/>
          <p:cNvPicPr preferRelativeResize="0"/>
          <p:nvPr/>
        </p:nvPicPr>
        <p:blipFill rotWithShape="1">
          <a:blip r:embed="rId5">
            <a:alphaModFix/>
          </a:blip>
          <a:srcRect l="10062" r="11873"/>
          <a:stretch/>
        </p:blipFill>
        <p:spPr>
          <a:xfrm>
            <a:off x="2330624" y="1984214"/>
            <a:ext cx="1230615" cy="1272199"/>
          </a:xfrm>
          <a:prstGeom prst="rect">
            <a:avLst/>
          </a:prstGeom>
          <a:noFill/>
          <a:ln>
            <a:noFill/>
          </a:ln>
        </p:spPr>
      </p:pic>
      <p:sp>
        <p:nvSpPr>
          <p:cNvPr id="637" name="Google Shape;637;g1044e4a3814_2_27"/>
          <p:cNvSpPr txBox="1"/>
          <p:nvPr/>
        </p:nvSpPr>
        <p:spPr>
          <a:xfrm>
            <a:off x="2085849" y="3324050"/>
            <a:ext cx="1720200" cy="8078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500" b="1" dirty="0">
                <a:solidFill>
                  <a:schemeClr val="lt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Barlow"/>
              </a:rPr>
              <a:t>Marcelo Roque* </a:t>
            </a:r>
            <a:r>
              <a:rPr lang="pt-BR" sz="1500" dirty="0">
                <a:solidFill>
                  <a:schemeClr val="lt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Barlow"/>
              </a:rPr>
              <a:t>Paranaguá - PR</a:t>
            </a:r>
            <a:endParaRPr sz="1500" dirty="0">
              <a:solidFill>
                <a:schemeClr val="lt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  <a:sym typeface="Barlow"/>
            </a:endParaRPr>
          </a:p>
        </p:txBody>
      </p:sp>
      <p:pic>
        <p:nvPicPr>
          <p:cNvPr id="638" name="Google Shape;638;g1044e4a3814_2_27"/>
          <p:cNvPicPr preferRelativeResize="0"/>
          <p:nvPr/>
        </p:nvPicPr>
        <p:blipFill rotWithShape="1">
          <a:blip r:embed="rId6">
            <a:alphaModFix/>
          </a:blip>
          <a:srcRect t="5829" b="21759"/>
          <a:stretch/>
        </p:blipFill>
        <p:spPr>
          <a:xfrm>
            <a:off x="3833867" y="1984214"/>
            <a:ext cx="1265677" cy="1272200"/>
          </a:xfrm>
          <a:prstGeom prst="rect">
            <a:avLst/>
          </a:prstGeom>
          <a:noFill/>
          <a:ln>
            <a:noFill/>
          </a:ln>
        </p:spPr>
      </p:pic>
      <p:sp>
        <p:nvSpPr>
          <p:cNvPr id="639" name="Google Shape;639;g1044e4a3814_2_27"/>
          <p:cNvSpPr txBox="1"/>
          <p:nvPr/>
        </p:nvSpPr>
        <p:spPr>
          <a:xfrm>
            <a:off x="3606625" y="3324050"/>
            <a:ext cx="1720200" cy="8078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500" b="1" dirty="0">
                <a:solidFill>
                  <a:schemeClr val="lt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Barlow"/>
              </a:rPr>
              <a:t>Marcelo Belinati* </a:t>
            </a:r>
            <a:r>
              <a:rPr lang="pt-BR" sz="1500" dirty="0">
                <a:solidFill>
                  <a:schemeClr val="lt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Barlow"/>
              </a:rPr>
              <a:t>Londrina - PR</a:t>
            </a:r>
            <a:endParaRPr sz="1500" dirty="0">
              <a:solidFill>
                <a:schemeClr val="lt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  <a:sym typeface="Barlow"/>
            </a:endParaRPr>
          </a:p>
        </p:txBody>
      </p:sp>
      <p:pic>
        <p:nvPicPr>
          <p:cNvPr id="640" name="Google Shape;640;g1044e4a3814_2_27"/>
          <p:cNvPicPr preferRelativeResize="0"/>
          <p:nvPr/>
        </p:nvPicPr>
        <p:blipFill rotWithShape="1">
          <a:blip r:embed="rId7">
            <a:alphaModFix/>
          </a:blip>
          <a:srcRect t="6684" b="24892"/>
          <a:stretch/>
        </p:blipFill>
        <p:spPr>
          <a:xfrm>
            <a:off x="5372165" y="1984214"/>
            <a:ext cx="1339608" cy="1272200"/>
          </a:xfrm>
          <a:prstGeom prst="rect">
            <a:avLst/>
          </a:prstGeom>
          <a:noFill/>
          <a:ln>
            <a:noFill/>
          </a:ln>
        </p:spPr>
      </p:pic>
      <p:sp>
        <p:nvSpPr>
          <p:cNvPr id="641" name="Google Shape;641;g1044e4a3814_2_27"/>
          <p:cNvSpPr txBox="1"/>
          <p:nvPr/>
        </p:nvSpPr>
        <p:spPr>
          <a:xfrm>
            <a:off x="5345678" y="3324054"/>
            <a:ext cx="1392600" cy="8078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500" b="1" dirty="0" err="1">
                <a:solidFill>
                  <a:schemeClr val="lt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Barlow"/>
              </a:rPr>
              <a:t>Tauillo</a:t>
            </a:r>
            <a:r>
              <a:rPr lang="pt-BR" sz="1500" b="1" dirty="0">
                <a:solidFill>
                  <a:schemeClr val="lt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Barlow"/>
              </a:rPr>
              <a:t> </a:t>
            </a:r>
            <a:r>
              <a:rPr lang="pt-BR" sz="1500" b="1" dirty="0" err="1">
                <a:solidFill>
                  <a:schemeClr val="lt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Barlow"/>
              </a:rPr>
              <a:t>Tezelli</a:t>
            </a:r>
            <a:r>
              <a:rPr lang="pt-BR" sz="1500" b="1" dirty="0">
                <a:solidFill>
                  <a:schemeClr val="lt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Barlow"/>
              </a:rPr>
              <a:t>* </a:t>
            </a:r>
            <a:r>
              <a:rPr lang="pt-BR" sz="1500" dirty="0">
                <a:solidFill>
                  <a:schemeClr val="lt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Barlow"/>
              </a:rPr>
              <a:t>Mourão - PR</a:t>
            </a:r>
            <a:endParaRPr sz="1500" dirty="0">
              <a:solidFill>
                <a:schemeClr val="lt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  <a:sym typeface="Barlow"/>
            </a:endParaRPr>
          </a:p>
        </p:txBody>
      </p:sp>
      <p:pic>
        <p:nvPicPr>
          <p:cNvPr id="642" name="Google Shape;642;g1044e4a3814_2_27"/>
          <p:cNvPicPr preferRelativeResize="0"/>
          <p:nvPr/>
        </p:nvPicPr>
        <p:blipFill rotWithShape="1">
          <a:blip r:embed="rId8">
            <a:alphaModFix/>
          </a:blip>
          <a:srcRect l="18734" r="16439"/>
          <a:stretch/>
        </p:blipFill>
        <p:spPr>
          <a:xfrm>
            <a:off x="6984395" y="1951612"/>
            <a:ext cx="1230621" cy="1337411"/>
          </a:xfrm>
          <a:prstGeom prst="rect">
            <a:avLst/>
          </a:prstGeom>
          <a:noFill/>
          <a:ln>
            <a:noFill/>
          </a:ln>
        </p:spPr>
      </p:pic>
      <p:sp>
        <p:nvSpPr>
          <p:cNvPr id="643" name="Google Shape;643;g1044e4a3814_2_27"/>
          <p:cNvSpPr txBox="1"/>
          <p:nvPr/>
        </p:nvSpPr>
        <p:spPr>
          <a:xfrm>
            <a:off x="6843824" y="3324050"/>
            <a:ext cx="1546800" cy="10156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500" b="1" dirty="0">
                <a:solidFill>
                  <a:schemeClr val="lt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Barlow"/>
              </a:rPr>
              <a:t>Pedro Almeida* </a:t>
            </a:r>
            <a:r>
              <a:rPr lang="pt-BR" sz="1500" dirty="0">
                <a:solidFill>
                  <a:schemeClr val="lt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Barlow"/>
              </a:rPr>
              <a:t>Passo Fundo - RS</a:t>
            </a:r>
            <a:endParaRPr sz="1500" dirty="0">
              <a:solidFill>
                <a:schemeClr val="lt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  <a:sym typeface="Barlow"/>
            </a:endParaRPr>
          </a:p>
        </p:txBody>
      </p:sp>
      <p:pic>
        <p:nvPicPr>
          <p:cNvPr id="644" name="Google Shape;644;g1044e4a3814_2_27"/>
          <p:cNvPicPr preferRelativeResize="0"/>
          <p:nvPr/>
        </p:nvPicPr>
        <p:blipFill rotWithShape="1">
          <a:blip r:embed="rId9">
            <a:alphaModFix/>
          </a:blip>
          <a:srcRect l="13922" r="18230"/>
          <a:stretch/>
        </p:blipFill>
        <p:spPr>
          <a:xfrm>
            <a:off x="8554505" y="1917750"/>
            <a:ext cx="1230600" cy="1405128"/>
          </a:xfrm>
          <a:prstGeom prst="rect">
            <a:avLst/>
          </a:prstGeom>
          <a:noFill/>
          <a:ln>
            <a:noFill/>
          </a:ln>
        </p:spPr>
      </p:pic>
      <p:sp>
        <p:nvSpPr>
          <p:cNvPr id="645" name="Google Shape;645;g1044e4a3814_2_27"/>
          <p:cNvSpPr txBox="1"/>
          <p:nvPr/>
        </p:nvSpPr>
        <p:spPr>
          <a:xfrm>
            <a:off x="8390636" y="3324054"/>
            <a:ext cx="1720200" cy="8078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500" b="1" dirty="0">
                <a:solidFill>
                  <a:schemeClr val="lt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Barlow"/>
              </a:rPr>
              <a:t>Mario Hildebrandt </a:t>
            </a:r>
            <a:r>
              <a:rPr lang="pt-BR" sz="1500" dirty="0">
                <a:solidFill>
                  <a:schemeClr val="lt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Barlow"/>
              </a:rPr>
              <a:t>Blumenau - SC</a:t>
            </a:r>
            <a:endParaRPr sz="1500" dirty="0">
              <a:solidFill>
                <a:schemeClr val="lt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  <a:sym typeface="Barlow"/>
            </a:endParaRPr>
          </a:p>
        </p:txBody>
      </p:sp>
      <p:pic>
        <p:nvPicPr>
          <p:cNvPr id="646" name="Google Shape;646;g1044e4a3814_2_27"/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899356" y="4348916"/>
            <a:ext cx="1265676" cy="1176111"/>
          </a:xfrm>
          <a:prstGeom prst="rect">
            <a:avLst/>
          </a:prstGeom>
          <a:noFill/>
          <a:ln>
            <a:noFill/>
          </a:ln>
        </p:spPr>
      </p:pic>
      <p:sp>
        <p:nvSpPr>
          <p:cNvPr id="647" name="Google Shape;647;g1044e4a3814_2_27"/>
          <p:cNvSpPr txBox="1">
            <a:spLocks noGrp="1"/>
          </p:cNvSpPr>
          <p:nvPr>
            <p:ph type="subTitle" idx="1"/>
          </p:nvPr>
        </p:nvSpPr>
        <p:spPr>
          <a:xfrm>
            <a:off x="599725" y="5681350"/>
            <a:ext cx="1758000" cy="1469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rPr lang="pt-BR" sz="1500" b="1" dirty="0" err="1">
                <a:solidFill>
                  <a:schemeClr val="lt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Barlow"/>
              </a:rPr>
              <a:t>Joares</a:t>
            </a:r>
            <a:r>
              <a:rPr lang="pt-BR" sz="1500" b="1" dirty="0">
                <a:solidFill>
                  <a:schemeClr val="lt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Barlow"/>
              </a:rPr>
              <a:t> </a:t>
            </a:r>
            <a:r>
              <a:rPr lang="pt-BR" sz="1500" b="1" dirty="0" err="1">
                <a:solidFill>
                  <a:schemeClr val="lt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Barlow"/>
              </a:rPr>
              <a:t>Ponticelli</a:t>
            </a:r>
            <a:r>
              <a:rPr lang="pt-BR" sz="1500" b="1" dirty="0">
                <a:solidFill>
                  <a:schemeClr val="lt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Barlow"/>
              </a:rPr>
              <a:t>*</a:t>
            </a:r>
            <a:endParaRPr sz="1500" b="1" dirty="0">
              <a:solidFill>
                <a:schemeClr val="lt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  <a:sym typeface="Barlow"/>
            </a:endParaRPr>
          </a:p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rPr lang="pt-BR" sz="1500" dirty="0">
                <a:solidFill>
                  <a:schemeClr val="lt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Barlow"/>
              </a:rPr>
              <a:t>Tubarão - SC</a:t>
            </a:r>
            <a:endParaRPr sz="1500" dirty="0">
              <a:solidFill>
                <a:schemeClr val="lt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  <a:sym typeface="Barlow"/>
            </a:endParaRPr>
          </a:p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endParaRPr sz="1500" dirty="0">
              <a:latin typeface="Barlow"/>
              <a:ea typeface="Barlow"/>
              <a:cs typeface="Barlow"/>
              <a:sym typeface="Barlow"/>
            </a:endParaRPr>
          </a:p>
        </p:txBody>
      </p:sp>
      <p:pic>
        <p:nvPicPr>
          <p:cNvPr id="648" name="Google Shape;648;g1044e4a3814_2_27"/>
          <p:cNvPicPr preferRelativeResize="0"/>
          <p:nvPr/>
        </p:nvPicPr>
        <p:blipFill rotWithShape="1">
          <a:blip r:embed="rId11">
            <a:alphaModFix/>
          </a:blip>
          <a:srcRect t="11577" b="18039"/>
          <a:stretch/>
        </p:blipFill>
        <p:spPr>
          <a:xfrm>
            <a:off x="2407738" y="4335857"/>
            <a:ext cx="1230599" cy="1202238"/>
          </a:xfrm>
          <a:prstGeom prst="rect">
            <a:avLst/>
          </a:prstGeom>
          <a:noFill/>
          <a:ln>
            <a:noFill/>
          </a:ln>
        </p:spPr>
      </p:pic>
      <p:sp>
        <p:nvSpPr>
          <p:cNvPr id="649" name="Google Shape;649;g1044e4a3814_2_27"/>
          <p:cNvSpPr txBox="1">
            <a:spLocks noGrp="1"/>
          </p:cNvSpPr>
          <p:nvPr>
            <p:ph type="subTitle" idx="1"/>
          </p:nvPr>
        </p:nvSpPr>
        <p:spPr>
          <a:xfrm>
            <a:off x="2249666" y="5681345"/>
            <a:ext cx="1546800" cy="1469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rPr lang="pt-BR" sz="1500" b="1" dirty="0">
                <a:solidFill>
                  <a:schemeClr val="lt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Barlow"/>
              </a:rPr>
              <a:t>Pedro </a:t>
            </a:r>
            <a:r>
              <a:rPr lang="pt-BR" sz="1500" b="1" dirty="0" err="1">
                <a:solidFill>
                  <a:schemeClr val="lt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Barlow"/>
              </a:rPr>
              <a:t>Rippel</a:t>
            </a:r>
            <a:r>
              <a:rPr lang="pt-BR" sz="1500" b="1" dirty="0">
                <a:solidFill>
                  <a:schemeClr val="lt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Barlow"/>
              </a:rPr>
              <a:t>*</a:t>
            </a:r>
            <a:endParaRPr sz="1500" b="1" dirty="0">
              <a:solidFill>
                <a:schemeClr val="lt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  <a:sym typeface="Barlow"/>
            </a:endParaRPr>
          </a:p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rPr lang="pt-BR" sz="1500" dirty="0">
                <a:solidFill>
                  <a:schemeClr val="lt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Barlow"/>
              </a:rPr>
              <a:t>Rolante - RS</a:t>
            </a:r>
            <a:endParaRPr sz="1500" dirty="0">
              <a:solidFill>
                <a:schemeClr val="lt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  <a:sym typeface="Barlow"/>
            </a:endParaRPr>
          </a:p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endParaRPr sz="1500" dirty="0">
              <a:latin typeface="Barlow"/>
              <a:ea typeface="Barlow"/>
              <a:cs typeface="Barlow"/>
              <a:sym typeface="Barlow"/>
            </a:endParaRPr>
          </a:p>
        </p:txBody>
      </p:sp>
      <p:pic>
        <p:nvPicPr>
          <p:cNvPr id="650" name="Google Shape;650;g1044e4a3814_2_27"/>
          <p:cNvPicPr preferRelativeResize="0"/>
          <p:nvPr/>
        </p:nvPicPr>
        <p:blipFill>
          <a:blip r:embed="rId12">
            <a:alphaModFix/>
          </a:blip>
          <a:stretch>
            <a:fillRect/>
          </a:stretch>
        </p:blipFill>
        <p:spPr>
          <a:xfrm>
            <a:off x="3881043" y="4325818"/>
            <a:ext cx="1230598" cy="1222291"/>
          </a:xfrm>
          <a:prstGeom prst="rect">
            <a:avLst/>
          </a:prstGeom>
          <a:noFill/>
          <a:ln>
            <a:noFill/>
          </a:ln>
        </p:spPr>
      </p:pic>
      <p:sp>
        <p:nvSpPr>
          <p:cNvPr id="651" name="Google Shape;651;g1044e4a3814_2_27"/>
          <p:cNvSpPr txBox="1">
            <a:spLocks noGrp="1"/>
          </p:cNvSpPr>
          <p:nvPr>
            <p:ph type="subTitle" idx="1"/>
          </p:nvPr>
        </p:nvSpPr>
        <p:spPr>
          <a:xfrm>
            <a:off x="3693355" y="5681345"/>
            <a:ext cx="1546800" cy="1469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rPr lang="pt-BR" sz="1500" b="1" dirty="0" err="1">
                <a:solidFill>
                  <a:schemeClr val="lt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Barlow"/>
              </a:rPr>
              <a:t>Orvino</a:t>
            </a:r>
            <a:r>
              <a:rPr lang="pt-BR" sz="1500" b="1" dirty="0">
                <a:solidFill>
                  <a:schemeClr val="lt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Barlow"/>
              </a:rPr>
              <a:t> Coelho de Ávila*</a:t>
            </a:r>
            <a:endParaRPr sz="1500" b="1" dirty="0">
              <a:solidFill>
                <a:schemeClr val="lt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  <a:sym typeface="Barlow"/>
            </a:endParaRPr>
          </a:p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rPr lang="pt-BR" sz="1500" dirty="0">
                <a:solidFill>
                  <a:schemeClr val="lt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Barlow"/>
              </a:rPr>
              <a:t>São José - SC</a:t>
            </a:r>
            <a:endParaRPr sz="1500" dirty="0">
              <a:solidFill>
                <a:schemeClr val="lt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  <a:sym typeface="Barlow"/>
            </a:endParaRPr>
          </a:p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endParaRPr sz="1500" dirty="0">
              <a:latin typeface="Barlow"/>
              <a:ea typeface="Barlow"/>
              <a:cs typeface="Barlow"/>
              <a:sym typeface="Barlow"/>
            </a:endParaRPr>
          </a:p>
        </p:txBody>
      </p:sp>
      <p:pic>
        <p:nvPicPr>
          <p:cNvPr id="652" name="Google Shape;652;g1044e4a3814_2_27"/>
          <p:cNvPicPr preferRelativeResize="0"/>
          <p:nvPr/>
        </p:nvPicPr>
        <p:blipFill rotWithShape="1">
          <a:blip r:embed="rId13">
            <a:alphaModFix/>
          </a:blip>
          <a:srcRect l="-5842"/>
          <a:stretch/>
        </p:blipFill>
        <p:spPr>
          <a:xfrm>
            <a:off x="5354347" y="4325815"/>
            <a:ext cx="1339607" cy="1222291"/>
          </a:xfrm>
          <a:prstGeom prst="rect">
            <a:avLst/>
          </a:prstGeom>
          <a:noFill/>
          <a:ln>
            <a:noFill/>
          </a:ln>
        </p:spPr>
      </p:pic>
      <p:sp>
        <p:nvSpPr>
          <p:cNvPr id="653" name="Google Shape;653;g1044e4a3814_2_27"/>
          <p:cNvSpPr txBox="1">
            <a:spLocks noGrp="1"/>
          </p:cNvSpPr>
          <p:nvPr>
            <p:ph type="subTitle" idx="1"/>
          </p:nvPr>
        </p:nvSpPr>
        <p:spPr>
          <a:xfrm>
            <a:off x="5162986" y="5681345"/>
            <a:ext cx="1758000" cy="1469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rPr lang="pt-BR" sz="1500" b="1" dirty="0">
                <a:solidFill>
                  <a:schemeClr val="lt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Barlow"/>
              </a:rPr>
              <a:t>Leonardo Pascoal*</a:t>
            </a:r>
            <a:endParaRPr sz="1500" b="1" dirty="0">
              <a:solidFill>
                <a:schemeClr val="lt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  <a:sym typeface="Barlow"/>
            </a:endParaRPr>
          </a:p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rPr lang="pt-BR" sz="1500" dirty="0">
                <a:solidFill>
                  <a:schemeClr val="lt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Barlow"/>
              </a:rPr>
              <a:t>Esteio - RS</a:t>
            </a:r>
            <a:endParaRPr sz="1500" dirty="0">
              <a:solidFill>
                <a:schemeClr val="lt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  <a:sym typeface="Barlow"/>
            </a:endParaRPr>
          </a:p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endParaRPr sz="1500" dirty="0">
              <a:latin typeface="Barlow"/>
              <a:ea typeface="Barlow"/>
              <a:cs typeface="Barlow"/>
              <a:sym typeface="Barlow"/>
            </a:endParaRPr>
          </a:p>
        </p:txBody>
      </p:sp>
      <p:pic>
        <p:nvPicPr>
          <p:cNvPr id="654" name="Google Shape;654;g1044e4a3814_2_27"/>
          <p:cNvPicPr preferRelativeResize="0"/>
          <p:nvPr/>
        </p:nvPicPr>
        <p:blipFill rotWithShape="1">
          <a:blip r:embed="rId14">
            <a:alphaModFix/>
          </a:blip>
          <a:srcRect t="10285" b="14696"/>
          <a:stretch/>
        </p:blipFill>
        <p:spPr>
          <a:xfrm>
            <a:off x="6989880" y="4325837"/>
            <a:ext cx="1158656" cy="1222292"/>
          </a:xfrm>
          <a:prstGeom prst="rect">
            <a:avLst/>
          </a:prstGeom>
          <a:noFill/>
          <a:ln>
            <a:noFill/>
          </a:ln>
        </p:spPr>
      </p:pic>
      <p:sp>
        <p:nvSpPr>
          <p:cNvPr id="655" name="Google Shape;655;g1044e4a3814_2_27"/>
          <p:cNvSpPr txBox="1">
            <a:spLocks noGrp="1"/>
          </p:cNvSpPr>
          <p:nvPr>
            <p:ph type="subTitle" idx="1"/>
          </p:nvPr>
        </p:nvSpPr>
        <p:spPr>
          <a:xfrm>
            <a:off x="6738206" y="5681345"/>
            <a:ext cx="1758000" cy="1469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rPr lang="pt-BR" sz="1500" b="1" dirty="0">
                <a:solidFill>
                  <a:schemeClr val="lt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Barlow"/>
              </a:rPr>
              <a:t>Rafael Greca*</a:t>
            </a:r>
            <a:endParaRPr sz="1500" b="1" dirty="0">
              <a:solidFill>
                <a:schemeClr val="lt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  <a:sym typeface="Barlow"/>
            </a:endParaRPr>
          </a:p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rPr lang="pt-BR" sz="1500" dirty="0">
                <a:solidFill>
                  <a:schemeClr val="lt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Barlow"/>
              </a:rPr>
              <a:t>Curitiba - PR</a:t>
            </a:r>
            <a:endParaRPr sz="1500" dirty="0">
              <a:solidFill>
                <a:schemeClr val="lt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  <a:sym typeface="Barlow"/>
            </a:endParaRPr>
          </a:p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endParaRPr sz="1500" dirty="0">
              <a:latin typeface="Barlow"/>
              <a:ea typeface="Barlow"/>
              <a:cs typeface="Barlow"/>
              <a:sym typeface="Barlow"/>
            </a:endParaRPr>
          </a:p>
        </p:txBody>
      </p:sp>
      <p:pic>
        <p:nvPicPr>
          <p:cNvPr id="656" name="Google Shape;656;g1044e4a3814_2_27"/>
          <p:cNvPicPr preferRelativeResize="0"/>
          <p:nvPr/>
        </p:nvPicPr>
        <p:blipFill>
          <a:blip r:embed="rId15">
            <a:alphaModFix/>
          </a:blip>
          <a:stretch>
            <a:fillRect/>
          </a:stretch>
        </p:blipFill>
        <p:spPr>
          <a:xfrm>
            <a:off x="8554511" y="4325837"/>
            <a:ext cx="1230599" cy="1222292"/>
          </a:xfrm>
          <a:prstGeom prst="rect">
            <a:avLst/>
          </a:prstGeom>
          <a:noFill/>
          <a:ln>
            <a:noFill/>
          </a:ln>
        </p:spPr>
      </p:pic>
      <p:sp>
        <p:nvSpPr>
          <p:cNvPr id="657" name="Google Shape;657;g1044e4a3814_2_27"/>
          <p:cNvSpPr txBox="1">
            <a:spLocks noGrp="1"/>
          </p:cNvSpPr>
          <p:nvPr>
            <p:ph type="subTitle" idx="1"/>
          </p:nvPr>
        </p:nvSpPr>
        <p:spPr>
          <a:xfrm>
            <a:off x="8038705" y="5681345"/>
            <a:ext cx="2424062" cy="1469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rPr lang="pt-BR" sz="1500" b="1" dirty="0">
                <a:solidFill>
                  <a:schemeClr val="lt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Barlow"/>
              </a:rPr>
              <a:t>Sebastião Melo</a:t>
            </a:r>
            <a:endParaRPr sz="1500" b="1" dirty="0">
              <a:solidFill>
                <a:schemeClr val="lt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  <a:sym typeface="Barlow"/>
            </a:endParaRPr>
          </a:p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rPr lang="pt-BR" sz="1500" dirty="0">
                <a:solidFill>
                  <a:schemeClr val="lt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Barlow"/>
              </a:rPr>
              <a:t>Porto Alegre - RS</a:t>
            </a:r>
            <a:endParaRPr sz="1500" dirty="0">
              <a:solidFill>
                <a:schemeClr val="lt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  <a:sym typeface="Barlow"/>
            </a:endParaRPr>
          </a:p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endParaRPr sz="1500" dirty="0">
              <a:latin typeface="Barlow"/>
              <a:ea typeface="Barlow"/>
              <a:cs typeface="Barlow"/>
              <a:sym typeface="Barlow"/>
            </a:endParaRPr>
          </a:p>
        </p:txBody>
      </p:sp>
      <p:pic>
        <p:nvPicPr>
          <p:cNvPr id="658" name="Google Shape;658;g1044e4a3814_2_27"/>
          <p:cNvPicPr preferRelativeResize="0"/>
          <p:nvPr/>
        </p:nvPicPr>
        <p:blipFill rotWithShape="1">
          <a:blip r:embed="rId16">
            <a:alphaModFix/>
          </a:blip>
          <a:srcRect l="31552" t="8391" r="3041"/>
          <a:stretch/>
        </p:blipFill>
        <p:spPr>
          <a:xfrm>
            <a:off x="10124575" y="1900671"/>
            <a:ext cx="1392600" cy="1439292"/>
          </a:xfrm>
          <a:prstGeom prst="rect">
            <a:avLst/>
          </a:prstGeom>
          <a:noFill/>
          <a:ln>
            <a:noFill/>
          </a:ln>
        </p:spPr>
      </p:pic>
      <p:sp>
        <p:nvSpPr>
          <p:cNvPr id="659" name="Google Shape;659;g1044e4a3814_2_27"/>
          <p:cNvSpPr txBox="1"/>
          <p:nvPr/>
        </p:nvSpPr>
        <p:spPr>
          <a:xfrm>
            <a:off x="9960786" y="3324054"/>
            <a:ext cx="1720200" cy="8078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500" b="1" dirty="0" err="1">
                <a:solidFill>
                  <a:schemeClr val="lt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Barlow"/>
              </a:rPr>
              <a:t>Gean</a:t>
            </a:r>
            <a:r>
              <a:rPr lang="pt-BR" sz="1500" b="1" dirty="0">
                <a:solidFill>
                  <a:schemeClr val="lt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Barlow"/>
              </a:rPr>
              <a:t> Loureiro</a:t>
            </a:r>
            <a:endParaRPr sz="1500" b="1" dirty="0">
              <a:solidFill>
                <a:schemeClr val="lt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  <a:sym typeface="Barlow"/>
            </a:endParaRPr>
          </a:p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500" dirty="0">
                <a:solidFill>
                  <a:schemeClr val="lt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Barlow"/>
              </a:rPr>
              <a:t>Florianópolis- SC</a:t>
            </a:r>
            <a:endParaRPr sz="1500" dirty="0">
              <a:solidFill>
                <a:schemeClr val="lt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  <a:sym typeface="Barlow"/>
            </a:endParaRPr>
          </a:p>
        </p:txBody>
      </p:sp>
      <p:sp>
        <p:nvSpPr>
          <p:cNvPr id="3" name="Retângulo 2">
            <a:extLst>
              <a:ext uri="{FF2B5EF4-FFF2-40B4-BE49-F238E27FC236}">
                <a16:creationId xmlns:a16="http://schemas.microsoft.com/office/drawing/2014/main" id="{A18B8D62-1978-0D4F-AC90-0FA1995A3C0E}"/>
              </a:ext>
            </a:extLst>
          </p:cNvPr>
          <p:cNvSpPr/>
          <p:nvPr/>
        </p:nvSpPr>
        <p:spPr>
          <a:xfrm>
            <a:off x="10250755" y="6356240"/>
            <a:ext cx="1348446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dirty="0">
                <a:solidFill>
                  <a:schemeClr val="lt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Barlow"/>
              </a:rPr>
              <a:t>*A confirmar</a:t>
            </a:r>
            <a:endParaRPr lang="pt-BR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51</TotalTime>
  <Words>480</Words>
  <Application>Microsoft Macintosh PowerPoint</Application>
  <PresentationFormat>Widescreen</PresentationFormat>
  <Paragraphs>142</Paragraphs>
  <Slides>7</Slides>
  <Notes>7</Notes>
  <HiddenSlides>0</HiddenSlides>
  <MMClips>0</MMClips>
  <ScaleCrop>false</ScaleCrop>
  <HeadingPairs>
    <vt:vector size="6" baseType="variant">
      <vt:variant>
        <vt:lpstr>Fontes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7</vt:i4>
      </vt:variant>
    </vt:vector>
  </HeadingPairs>
  <TitlesOfParts>
    <vt:vector size="12" baseType="lpstr">
      <vt:lpstr>Barlow</vt:lpstr>
      <vt:lpstr>Calibri</vt:lpstr>
      <vt:lpstr>Arial</vt:lpstr>
      <vt:lpstr>Verdana</vt:lpstr>
      <vt:lpstr>Tema do Office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Cinthia Sampaio Cristo</dc:creator>
  <cp:lastModifiedBy>Cláudia Jardim</cp:lastModifiedBy>
  <cp:revision>6</cp:revision>
  <dcterms:created xsi:type="dcterms:W3CDTF">2021-11-22T18:14:58Z</dcterms:created>
  <dcterms:modified xsi:type="dcterms:W3CDTF">2021-11-24T23:27:11Z</dcterms:modified>
</cp:coreProperties>
</file>