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2"/>
  </p:notesMasterIdLst>
  <p:sldIdLst>
    <p:sldId id="256" r:id="rId5"/>
    <p:sldId id="257" r:id="rId6"/>
    <p:sldId id="261" r:id="rId7"/>
    <p:sldId id="266" r:id="rId8"/>
    <p:sldId id="263" r:id="rId9"/>
    <p:sldId id="262" r:id="rId10"/>
    <p:sldId id="267" r:id="rId11"/>
  </p:sldIdLst>
  <p:sldSz cx="9144000" cy="6858000" type="screen4x3"/>
  <p:notesSz cx="6858000" cy="9144000"/>
  <p:embeddedFontLst>
    <p:embeddedFont>
      <p:font typeface="Helvetica Neue" panose="020B060402020202020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709" userDrawn="1">
          <p15:clr>
            <a:srgbClr val="A4A3A4"/>
          </p15:clr>
        </p15:guide>
        <p15:guide id="2" pos="27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za Oliveira" initials="LO" lastIdx="4" clrIdx="0">
    <p:extLst>
      <p:ext uri="{19B8F6BF-5375-455C-9EA6-DF929625EA0E}">
        <p15:presenceInfo xmlns:p15="http://schemas.microsoft.com/office/powerpoint/2012/main" userId="S::Luiza.Oliveira@wri.org::31f34de4-5c5b-4aab-b072-6904b8f7e7d4" providerId="AD"/>
      </p:ext>
    </p:extLst>
  </p:cmAuthor>
  <p:cmAuthor id="2" name="Mariana Noronha" initials="MN" lastIdx="4" clrIdx="1">
    <p:extLst>
      <p:ext uri="{19B8F6BF-5375-455C-9EA6-DF929625EA0E}">
        <p15:presenceInfo xmlns:p15="http://schemas.microsoft.com/office/powerpoint/2012/main" userId="S::mariana.noronha.5@wriconsultant.org::852e798d-63a9-4d5b-a82d-69db48ff5ac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BBCD"/>
    <a:srgbClr val="28255F"/>
    <a:srgbClr val="88C540"/>
    <a:srgbClr val="EA3348"/>
    <a:srgbClr val="5D2A59"/>
    <a:srgbClr val="FFFFFF"/>
    <a:srgbClr val="89C5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E8503D-FE17-44C9-91A7-0BC88DB78171}" v="525" dt="2021-10-22T13:52:09.086"/>
    <p1510:client id="{D0BEECEB-3B00-D777-5F7F-05381F104CDE}" v="193" dt="2021-10-22T12:35:14.134"/>
    <p1510:client id="{DBDEBA90-36D3-794D-CE9C-2F13051A548C}" v="5" dt="2021-10-21T23:35:58.0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709"/>
        <p:guide pos="27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a Noronha" userId="S::mariana.noronha.5@wriconsultant.org::852e798d-63a9-4d5b-a82d-69db48ff5ac6" providerId="AD" clId="Web-{D0BEECEB-3B00-D777-5F7F-05381F104CDE}"/>
    <pc:docChg chg="addSld modSld">
      <pc:chgData name="Mariana Noronha" userId="S::mariana.noronha.5@wriconsultant.org::852e798d-63a9-4d5b-a82d-69db48ff5ac6" providerId="AD" clId="Web-{D0BEECEB-3B00-D777-5F7F-05381F104CDE}" dt="2021-10-22T12:35:14.134" v="201" actId="20577"/>
      <pc:docMkLst>
        <pc:docMk/>
      </pc:docMkLst>
      <pc:sldChg chg="addCm">
        <pc:chgData name="Mariana Noronha" userId="S::mariana.noronha.5@wriconsultant.org::852e798d-63a9-4d5b-a82d-69db48ff5ac6" providerId="AD" clId="Web-{D0BEECEB-3B00-D777-5F7F-05381F104CDE}" dt="2021-10-21T23:51:20.019" v="0"/>
        <pc:sldMkLst>
          <pc:docMk/>
          <pc:sldMk cId="0" sldId="256"/>
        </pc:sldMkLst>
      </pc:sldChg>
      <pc:sldChg chg="modSp">
        <pc:chgData name="Mariana Noronha" userId="S::mariana.noronha.5@wriconsultant.org::852e798d-63a9-4d5b-a82d-69db48ff5ac6" providerId="AD" clId="Web-{D0BEECEB-3B00-D777-5F7F-05381F104CDE}" dt="2021-10-22T02:34:25.578" v="184" actId="1076"/>
        <pc:sldMkLst>
          <pc:docMk/>
          <pc:sldMk cId="2640243257" sldId="262"/>
        </pc:sldMkLst>
        <pc:spChg chg="mod">
          <ac:chgData name="Mariana Noronha" userId="S::mariana.noronha.5@wriconsultant.org::852e798d-63a9-4d5b-a82d-69db48ff5ac6" providerId="AD" clId="Web-{D0BEECEB-3B00-D777-5F7F-05381F104CDE}" dt="2021-10-22T02:34:25.515" v="176" actId="1076"/>
          <ac:spMkLst>
            <pc:docMk/>
            <pc:sldMk cId="2640243257" sldId="262"/>
            <ac:spMk id="18" creationId="{5E6AF00C-391C-44CF-8328-A94A7E17FAE9}"/>
          </ac:spMkLst>
        </pc:spChg>
        <pc:spChg chg="mod">
          <ac:chgData name="Mariana Noronha" userId="S::mariana.noronha.5@wriconsultant.org::852e798d-63a9-4d5b-a82d-69db48ff5ac6" providerId="AD" clId="Web-{D0BEECEB-3B00-D777-5F7F-05381F104CDE}" dt="2021-10-22T02:34:25.515" v="177" actId="1076"/>
          <ac:spMkLst>
            <pc:docMk/>
            <pc:sldMk cId="2640243257" sldId="262"/>
            <ac:spMk id="19" creationId="{A358A6B7-383B-435B-91E2-C46AFA526697}"/>
          </ac:spMkLst>
        </pc:spChg>
        <pc:spChg chg="mod">
          <ac:chgData name="Mariana Noronha" userId="S::mariana.noronha.5@wriconsultant.org::852e798d-63a9-4d5b-a82d-69db48ff5ac6" providerId="AD" clId="Web-{D0BEECEB-3B00-D777-5F7F-05381F104CDE}" dt="2021-10-22T02:34:25.531" v="178" actId="1076"/>
          <ac:spMkLst>
            <pc:docMk/>
            <pc:sldMk cId="2640243257" sldId="262"/>
            <ac:spMk id="20" creationId="{01EF60B3-BA47-4ADB-BBCB-B19A23173398}"/>
          </ac:spMkLst>
        </pc:spChg>
        <pc:spChg chg="mod">
          <ac:chgData name="Mariana Noronha" userId="S::mariana.noronha.5@wriconsultant.org::852e798d-63a9-4d5b-a82d-69db48ff5ac6" providerId="AD" clId="Web-{D0BEECEB-3B00-D777-5F7F-05381F104CDE}" dt="2021-10-22T02:34:25.547" v="179" actId="1076"/>
          <ac:spMkLst>
            <pc:docMk/>
            <pc:sldMk cId="2640243257" sldId="262"/>
            <ac:spMk id="21" creationId="{DDAE185D-7D2E-45FA-8411-922E353970BD}"/>
          </ac:spMkLst>
        </pc:spChg>
        <pc:spChg chg="mod">
          <ac:chgData name="Mariana Noronha" userId="S::mariana.noronha.5@wriconsultant.org::852e798d-63a9-4d5b-a82d-69db48ff5ac6" providerId="AD" clId="Web-{D0BEECEB-3B00-D777-5F7F-05381F104CDE}" dt="2021-10-22T02:34:25.547" v="180" actId="1076"/>
          <ac:spMkLst>
            <pc:docMk/>
            <pc:sldMk cId="2640243257" sldId="262"/>
            <ac:spMk id="22" creationId="{18650D83-F2FD-40EB-BB64-FD8134919D3D}"/>
          </ac:spMkLst>
        </pc:spChg>
        <pc:spChg chg="mod">
          <ac:chgData name="Mariana Noronha" userId="S::mariana.noronha.5@wriconsultant.org::852e798d-63a9-4d5b-a82d-69db48ff5ac6" providerId="AD" clId="Web-{D0BEECEB-3B00-D777-5F7F-05381F104CDE}" dt="2021-10-22T02:34:25.578" v="183" actId="1076"/>
          <ac:spMkLst>
            <pc:docMk/>
            <pc:sldMk cId="2640243257" sldId="262"/>
            <ac:spMk id="23" creationId="{ACEEB3DE-A5AC-409C-B9BE-98CC2073A976}"/>
          </ac:spMkLst>
        </pc:spChg>
        <pc:spChg chg="mod">
          <ac:chgData name="Mariana Noronha" userId="S::mariana.noronha.5@wriconsultant.org::852e798d-63a9-4d5b-a82d-69db48ff5ac6" providerId="AD" clId="Web-{D0BEECEB-3B00-D777-5F7F-05381F104CDE}" dt="2021-10-22T02:34:25.578" v="184" actId="1076"/>
          <ac:spMkLst>
            <pc:docMk/>
            <pc:sldMk cId="2640243257" sldId="262"/>
            <ac:spMk id="24" creationId="{8F7E4DF4-7B59-4F6A-8BA6-FCB5B5FC7591}"/>
          </ac:spMkLst>
        </pc:spChg>
        <pc:spChg chg="mod">
          <ac:chgData name="Mariana Noronha" userId="S::mariana.noronha.5@wriconsultant.org::852e798d-63a9-4d5b-a82d-69db48ff5ac6" providerId="AD" clId="Web-{D0BEECEB-3B00-D777-5F7F-05381F104CDE}" dt="2021-10-22T02:34:25.562" v="181" actId="1076"/>
          <ac:spMkLst>
            <pc:docMk/>
            <pc:sldMk cId="2640243257" sldId="262"/>
            <ac:spMk id="25" creationId="{BCFE4AC7-8D3E-49A1-B862-7104A2B30D71}"/>
          </ac:spMkLst>
        </pc:spChg>
        <pc:spChg chg="mod">
          <ac:chgData name="Mariana Noronha" userId="S::mariana.noronha.5@wriconsultant.org::852e798d-63a9-4d5b-a82d-69db48ff5ac6" providerId="AD" clId="Web-{D0BEECEB-3B00-D777-5F7F-05381F104CDE}" dt="2021-10-22T02:34:25.562" v="182" actId="1076"/>
          <ac:spMkLst>
            <pc:docMk/>
            <pc:sldMk cId="2640243257" sldId="262"/>
            <ac:spMk id="26" creationId="{567EAE6D-8AED-44CF-88F2-45E0E79DEDA4}"/>
          </ac:spMkLst>
        </pc:spChg>
      </pc:sldChg>
      <pc:sldChg chg="modSp">
        <pc:chgData name="Mariana Noronha" userId="S::mariana.noronha.5@wriconsultant.org::852e798d-63a9-4d5b-a82d-69db48ff5ac6" providerId="AD" clId="Web-{D0BEECEB-3B00-D777-5F7F-05381F104CDE}" dt="2021-10-22T12:35:14.134" v="201" actId="20577"/>
        <pc:sldMkLst>
          <pc:docMk/>
          <pc:sldMk cId="2134724295" sldId="263"/>
        </pc:sldMkLst>
        <pc:spChg chg="mod">
          <ac:chgData name="Mariana Noronha" userId="S::mariana.noronha.5@wriconsultant.org::852e798d-63a9-4d5b-a82d-69db48ff5ac6" providerId="AD" clId="Web-{D0BEECEB-3B00-D777-5F7F-05381F104CDE}" dt="2021-10-22T12:35:14.134" v="201" actId="20577"/>
          <ac:spMkLst>
            <pc:docMk/>
            <pc:sldMk cId="2134724295" sldId="263"/>
            <ac:spMk id="77" creationId="{00000000-0000-0000-0000-000000000000}"/>
          </ac:spMkLst>
        </pc:spChg>
        <pc:cxnChg chg="mod">
          <ac:chgData name="Mariana Noronha" userId="S::mariana.noronha.5@wriconsultant.org::852e798d-63a9-4d5b-a82d-69db48ff5ac6" providerId="AD" clId="Web-{D0BEECEB-3B00-D777-5F7F-05381F104CDE}" dt="2021-10-22T00:33:12.292" v="172" actId="1076"/>
          <ac:cxnSpMkLst>
            <pc:docMk/>
            <pc:sldMk cId="2134724295" sldId="263"/>
            <ac:cxnSpMk id="3" creationId="{C5CEDAEF-B302-4E2B-BC56-2E36547FBC6D}"/>
          </ac:cxnSpMkLst>
        </pc:cxnChg>
      </pc:sldChg>
      <pc:sldChg chg="modSp addCm">
        <pc:chgData name="Mariana Noronha" userId="S::mariana.noronha.5@wriconsultant.org::852e798d-63a9-4d5b-a82d-69db48ff5ac6" providerId="AD" clId="Web-{D0BEECEB-3B00-D777-5F7F-05381F104CDE}" dt="2021-10-22T00:15:53.238" v="2"/>
        <pc:sldMkLst>
          <pc:docMk/>
          <pc:sldMk cId="551144307" sldId="264"/>
        </pc:sldMkLst>
        <pc:spChg chg="mod">
          <ac:chgData name="Mariana Noronha" userId="S::mariana.noronha.5@wriconsultant.org::852e798d-63a9-4d5b-a82d-69db48ff5ac6" providerId="AD" clId="Web-{D0BEECEB-3B00-D777-5F7F-05381F104CDE}" dt="2021-10-22T00:14:29.846" v="1" actId="14100"/>
          <ac:spMkLst>
            <pc:docMk/>
            <pc:sldMk cId="551144307" sldId="264"/>
            <ac:spMk id="10" creationId="{E49C16E8-2357-4930-A262-F638B0952895}"/>
          </ac:spMkLst>
        </pc:spChg>
      </pc:sldChg>
      <pc:sldChg chg="modSp add replId addCm delCm">
        <pc:chgData name="Mariana Noronha" userId="S::mariana.noronha.5@wriconsultant.org::852e798d-63a9-4d5b-a82d-69db48ff5ac6" providerId="AD" clId="Web-{D0BEECEB-3B00-D777-5F7F-05381F104CDE}" dt="2021-10-22T00:18:41.492" v="171"/>
        <pc:sldMkLst>
          <pc:docMk/>
          <pc:sldMk cId="1688250613" sldId="266"/>
        </pc:sldMkLst>
        <pc:spChg chg="mod">
          <ac:chgData name="Mariana Noronha" userId="S::mariana.noronha.5@wriconsultant.org::852e798d-63a9-4d5b-a82d-69db48ff5ac6" providerId="AD" clId="Web-{D0BEECEB-3B00-D777-5F7F-05381F104CDE}" dt="2021-10-22T00:18:10.507" v="170" actId="20577"/>
          <ac:spMkLst>
            <pc:docMk/>
            <pc:sldMk cId="1688250613" sldId="266"/>
            <ac:spMk id="10" creationId="{E49C16E8-2357-4930-A262-F638B0952895}"/>
          </ac:spMkLst>
        </pc:spChg>
      </pc:sldChg>
    </pc:docChg>
  </pc:docChgLst>
  <pc:docChgLst>
    <pc:chgData name="Luiza Oliveira" userId="31f34de4-5c5b-4aab-b072-6904b8f7e7d4" providerId="ADAL" clId="{68E8503D-FE17-44C9-91A7-0BC88DB78171}"/>
    <pc:docChg chg="undo redo custSel addSld delSld modSld sldOrd">
      <pc:chgData name="Luiza Oliveira" userId="31f34de4-5c5b-4aab-b072-6904b8f7e7d4" providerId="ADAL" clId="{68E8503D-FE17-44C9-91A7-0BC88DB78171}" dt="2021-10-22T13:52:09.086" v="688"/>
      <pc:docMkLst>
        <pc:docMk/>
      </pc:docMkLst>
      <pc:sldChg chg="addSp delSp modSp mod addCm delCm modCm">
        <pc:chgData name="Luiza Oliveira" userId="31f34de4-5c5b-4aab-b072-6904b8f7e7d4" providerId="ADAL" clId="{68E8503D-FE17-44C9-91A7-0BC88DB78171}" dt="2021-10-22T00:32:28.074" v="683" actId="1592"/>
        <pc:sldMkLst>
          <pc:docMk/>
          <pc:sldMk cId="0" sldId="256"/>
        </pc:sldMkLst>
        <pc:spChg chg="add mod">
          <ac:chgData name="Luiza Oliveira" userId="31f34de4-5c5b-4aab-b072-6904b8f7e7d4" providerId="ADAL" clId="{68E8503D-FE17-44C9-91A7-0BC88DB78171}" dt="2021-10-21T23:46:48.047" v="122" actId="404"/>
          <ac:spMkLst>
            <pc:docMk/>
            <pc:sldMk cId="0" sldId="256"/>
            <ac:spMk id="2" creationId="{960ADBE7-7CAD-4608-A6EF-B2636093F5BC}"/>
          </ac:spMkLst>
        </pc:spChg>
        <pc:spChg chg="add mod">
          <ac:chgData name="Luiza Oliveira" userId="31f34de4-5c5b-4aab-b072-6904b8f7e7d4" providerId="ADAL" clId="{68E8503D-FE17-44C9-91A7-0BC88DB78171}" dt="2021-10-21T23:46:48.047" v="122" actId="404"/>
          <ac:spMkLst>
            <pc:docMk/>
            <pc:sldMk cId="0" sldId="256"/>
            <ac:spMk id="8" creationId="{7AD7C82D-1759-4D0B-A4F8-45799D48AA47}"/>
          </ac:spMkLst>
        </pc:spChg>
        <pc:picChg chg="mod">
          <ac:chgData name="Luiza Oliveira" userId="31f34de4-5c5b-4aab-b072-6904b8f7e7d4" providerId="ADAL" clId="{68E8503D-FE17-44C9-91A7-0BC88DB78171}" dt="2021-10-21T23:48:25.688" v="127" actId="1076"/>
          <ac:picMkLst>
            <pc:docMk/>
            <pc:sldMk cId="0" sldId="256"/>
            <ac:picMk id="55" creationId="{00000000-0000-0000-0000-000000000000}"/>
          </ac:picMkLst>
        </pc:picChg>
        <pc:picChg chg="mod">
          <ac:chgData name="Luiza Oliveira" userId="31f34de4-5c5b-4aab-b072-6904b8f7e7d4" providerId="ADAL" clId="{68E8503D-FE17-44C9-91A7-0BC88DB78171}" dt="2021-10-21T23:48:25.688" v="127" actId="1076"/>
          <ac:picMkLst>
            <pc:docMk/>
            <pc:sldMk cId="0" sldId="256"/>
            <ac:picMk id="56" creationId="{00000000-0000-0000-0000-000000000000}"/>
          </ac:picMkLst>
        </pc:picChg>
        <pc:picChg chg="del">
          <ac:chgData name="Luiza Oliveira" userId="31f34de4-5c5b-4aab-b072-6904b8f7e7d4" providerId="ADAL" clId="{68E8503D-FE17-44C9-91A7-0BC88DB78171}" dt="2021-10-21T23:45:09.656" v="34" actId="478"/>
          <ac:picMkLst>
            <pc:docMk/>
            <pc:sldMk cId="0" sldId="256"/>
            <ac:picMk id="57" creationId="{00000000-0000-0000-0000-000000000000}"/>
          </ac:picMkLst>
        </pc:picChg>
        <pc:picChg chg="del">
          <ac:chgData name="Luiza Oliveira" userId="31f34de4-5c5b-4aab-b072-6904b8f7e7d4" providerId="ADAL" clId="{68E8503D-FE17-44C9-91A7-0BC88DB78171}" dt="2021-10-21T23:45:15.865" v="36" actId="478"/>
          <ac:picMkLst>
            <pc:docMk/>
            <pc:sldMk cId="0" sldId="256"/>
            <ac:picMk id="58" creationId="{00000000-0000-0000-0000-000000000000}"/>
          </ac:picMkLst>
        </pc:picChg>
      </pc:sldChg>
      <pc:sldChg chg="addSp delSp modSp mod">
        <pc:chgData name="Luiza Oliveira" userId="31f34de4-5c5b-4aab-b072-6904b8f7e7d4" providerId="ADAL" clId="{68E8503D-FE17-44C9-91A7-0BC88DB78171}" dt="2021-10-22T00:11:51.959" v="508" actId="207"/>
        <pc:sldMkLst>
          <pc:docMk/>
          <pc:sldMk cId="0" sldId="257"/>
        </pc:sldMkLst>
        <pc:spChg chg="add del mod">
          <ac:chgData name="Luiza Oliveira" userId="31f34de4-5c5b-4aab-b072-6904b8f7e7d4" providerId="ADAL" clId="{68E8503D-FE17-44C9-91A7-0BC88DB78171}" dt="2021-10-21T23:50:41.907" v="167" actId="478"/>
          <ac:spMkLst>
            <pc:docMk/>
            <pc:sldMk cId="0" sldId="257"/>
            <ac:spMk id="3" creationId="{633EE152-3BF9-4C2B-BCE7-230C02E49964}"/>
          </ac:spMkLst>
        </pc:spChg>
        <pc:spChg chg="mod">
          <ac:chgData name="Luiza Oliveira" userId="31f34de4-5c5b-4aab-b072-6904b8f7e7d4" providerId="ADAL" clId="{68E8503D-FE17-44C9-91A7-0BC88DB78171}" dt="2021-10-21T23:50:45.702" v="168" actId="14100"/>
          <ac:spMkLst>
            <pc:docMk/>
            <pc:sldMk cId="0" sldId="257"/>
            <ac:spMk id="63" creationId="{00000000-0000-0000-0000-000000000000}"/>
          </ac:spMkLst>
        </pc:spChg>
        <pc:spChg chg="mod">
          <ac:chgData name="Luiza Oliveira" userId="31f34de4-5c5b-4aab-b072-6904b8f7e7d4" providerId="ADAL" clId="{68E8503D-FE17-44C9-91A7-0BC88DB78171}" dt="2021-10-22T00:11:51.959" v="508" actId="207"/>
          <ac:spMkLst>
            <pc:docMk/>
            <pc:sldMk cId="0" sldId="257"/>
            <ac:spMk id="64" creationId="{00000000-0000-0000-0000-000000000000}"/>
          </ac:spMkLst>
        </pc:spChg>
        <pc:spChg chg="del">
          <ac:chgData name="Luiza Oliveira" userId="31f34de4-5c5b-4aab-b072-6904b8f7e7d4" providerId="ADAL" clId="{68E8503D-FE17-44C9-91A7-0BC88DB78171}" dt="2021-10-21T23:50:38.380" v="164" actId="478"/>
          <ac:spMkLst>
            <pc:docMk/>
            <pc:sldMk cId="0" sldId="257"/>
            <ac:spMk id="66" creationId="{00000000-0000-0000-0000-000000000000}"/>
          </ac:spMkLst>
        </pc:spChg>
        <pc:spChg chg="del mod">
          <ac:chgData name="Luiza Oliveira" userId="31f34de4-5c5b-4aab-b072-6904b8f7e7d4" providerId="ADAL" clId="{68E8503D-FE17-44C9-91A7-0BC88DB78171}" dt="2021-10-21T23:50:39.907" v="166" actId="478"/>
          <ac:spMkLst>
            <pc:docMk/>
            <pc:sldMk cId="0" sldId="257"/>
            <ac:spMk id="69" creationId="{00000000-0000-0000-0000-000000000000}"/>
          </ac:spMkLst>
        </pc:spChg>
        <pc:picChg chg="del">
          <ac:chgData name="Luiza Oliveira" userId="31f34de4-5c5b-4aab-b072-6904b8f7e7d4" providerId="ADAL" clId="{68E8503D-FE17-44C9-91A7-0BC88DB78171}" dt="2021-10-21T23:50:37.630" v="163" actId="478"/>
          <ac:picMkLst>
            <pc:docMk/>
            <pc:sldMk cId="0" sldId="257"/>
            <ac:picMk id="68" creationId="{00000000-0000-0000-0000-000000000000}"/>
          </ac:picMkLst>
        </pc:picChg>
        <pc:picChg chg="del mod">
          <ac:chgData name="Luiza Oliveira" userId="31f34de4-5c5b-4aab-b072-6904b8f7e7d4" providerId="ADAL" clId="{68E8503D-FE17-44C9-91A7-0BC88DB78171}" dt="2021-10-21T23:50:56.522" v="170" actId="478"/>
          <ac:picMkLst>
            <pc:docMk/>
            <pc:sldMk cId="0" sldId="257"/>
            <ac:picMk id="70" creationId="{00000000-0000-0000-0000-000000000000}"/>
          </ac:picMkLst>
        </pc:picChg>
      </pc:sldChg>
      <pc:sldChg chg="modSp add del mod ord">
        <pc:chgData name="Luiza Oliveira" userId="31f34de4-5c5b-4aab-b072-6904b8f7e7d4" providerId="ADAL" clId="{68E8503D-FE17-44C9-91A7-0BC88DB78171}" dt="2021-10-22T00:20:52.212" v="578" actId="47"/>
        <pc:sldMkLst>
          <pc:docMk/>
          <pc:sldMk cId="0" sldId="258"/>
        </pc:sldMkLst>
        <pc:spChg chg="mod">
          <ac:chgData name="Luiza Oliveira" userId="31f34de4-5c5b-4aab-b072-6904b8f7e7d4" providerId="ADAL" clId="{68E8503D-FE17-44C9-91A7-0BC88DB78171}" dt="2021-10-21T23:50:25.347" v="149" actId="20577"/>
          <ac:spMkLst>
            <pc:docMk/>
            <pc:sldMk cId="0" sldId="258"/>
            <ac:spMk id="76" creationId="{00000000-0000-0000-0000-000000000000}"/>
          </ac:spMkLst>
        </pc:spChg>
      </pc:sldChg>
      <pc:sldChg chg="del ord">
        <pc:chgData name="Luiza Oliveira" userId="31f34de4-5c5b-4aab-b072-6904b8f7e7d4" providerId="ADAL" clId="{68E8503D-FE17-44C9-91A7-0BC88DB78171}" dt="2021-10-22T00:32:24.541" v="681" actId="47"/>
        <pc:sldMkLst>
          <pc:docMk/>
          <pc:sldMk cId="4028114271" sldId="259"/>
        </pc:sldMkLst>
      </pc:sldChg>
      <pc:sldChg chg="addSp delSp modSp add del mod addCm modCm">
        <pc:chgData name="Luiza Oliveira" userId="31f34de4-5c5b-4aab-b072-6904b8f7e7d4" providerId="ADAL" clId="{68E8503D-FE17-44C9-91A7-0BC88DB78171}" dt="2021-10-22T00:10:04.291" v="481" actId="2696"/>
        <pc:sldMkLst>
          <pc:docMk/>
          <pc:sldMk cId="451370227" sldId="260"/>
        </pc:sldMkLst>
        <pc:spChg chg="add del mod">
          <ac:chgData name="Luiza Oliveira" userId="31f34de4-5c5b-4aab-b072-6904b8f7e7d4" providerId="ADAL" clId="{68E8503D-FE17-44C9-91A7-0BC88DB78171}" dt="2021-10-21T23:57:36.976" v="288" actId="478"/>
          <ac:spMkLst>
            <pc:docMk/>
            <pc:sldMk cId="451370227" sldId="260"/>
            <ac:spMk id="3" creationId="{783D4DA1-DC41-4A13-9F2B-919F28959523}"/>
          </ac:spMkLst>
        </pc:spChg>
        <pc:spChg chg="mod">
          <ac:chgData name="Luiza Oliveira" userId="31f34de4-5c5b-4aab-b072-6904b8f7e7d4" providerId="ADAL" clId="{68E8503D-FE17-44C9-91A7-0BC88DB78171}" dt="2021-10-21T23:55:47.173" v="255" actId="14100"/>
          <ac:spMkLst>
            <pc:docMk/>
            <pc:sldMk cId="451370227" sldId="260"/>
            <ac:spMk id="63" creationId="{00000000-0000-0000-0000-000000000000}"/>
          </ac:spMkLst>
        </pc:spChg>
        <pc:spChg chg="mod">
          <ac:chgData name="Luiza Oliveira" userId="31f34de4-5c5b-4aab-b072-6904b8f7e7d4" providerId="ADAL" clId="{68E8503D-FE17-44C9-91A7-0BC88DB78171}" dt="2021-10-21T23:57:06.570" v="286" actId="12"/>
          <ac:spMkLst>
            <pc:docMk/>
            <pc:sldMk cId="451370227" sldId="260"/>
            <ac:spMk id="64" creationId="{00000000-0000-0000-0000-000000000000}"/>
          </ac:spMkLst>
        </pc:spChg>
        <pc:spChg chg="del">
          <ac:chgData name="Luiza Oliveira" userId="31f34de4-5c5b-4aab-b072-6904b8f7e7d4" providerId="ADAL" clId="{68E8503D-FE17-44C9-91A7-0BC88DB78171}" dt="2021-10-21T23:57:33.323" v="287" actId="478"/>
          <ac:spMkLst>
            <pc:docMk/>
            <pc:sldMk cId="451370227" sldId="260"/>
            <ac:spMk id="69" creationId="{00000000-0000-0000-0000-000000000000}"/>
          </ac:spMkLst>
        </pc:spChg>
        <pc:picChg chg="del">
          <ac:chgData name="Luiza Oliveira" userId="31f34de4-5c5b-4aab-b072-6904b8f7e7d4" providerId="ADAL" clId="{68E8503D-FE17-44C9-91A7-0BC88DB78171}" dt="2021-10-21T23:57:38.149" v="289" actId="478"/>
          <ac:picMkLst>
            <pc:docMk/>
            <pc:sldMk cId="451370227" sldId="260"/>
            <ac:picMk id="68" creationId="{00000000-0000-0000-0000-000000000000}"/>
          </ac:picMkLst>
        </pc:picChg>
        <pc:picChg chg="mod ord">
          <ac:chgData name="Luiza Oliveira" userId="31f34de4-5c5b-4aab-b072-6904b8f7e7d4" providerId="ADAL" clId="{68E8503D-FE17-44C9-91A7-0BC88DB78171}" dt="2021-10-21T23:58:00.085" v="295" actId="1076"/>
          <ac:picMkLst>
            <pc:docMk/>
            <pc:sldMk cId="451370227" sldId="260"/>
            <ac:picMk id="70" creationId="{00000000-0000-0000-0000-000000000000}"/>
          </ac:picMkLst>
        </pc:picChg>
        <pc:picChg chg="add mod">
          <ac:chgData name="Luiza Oliveira" userId="31f34de4-5c5b-4aab-b072-6904b8f7e7d4" providerId="ADAL" clId="{68E8503D-FE17-44C9-91A7-0BC88DB78171}" dt="2021-10-21T23:58:07.819" v="297" actId="1076"/>
          <ac:picMkLst>
            <pc:docMk/>
            <pc:sldMk cId="451370227" sldId="260"/>
            <ac:picMk id="1026" creationId="{C37F4874-DC03-4898-BFC7-B50889E78DE1}"/>
          </ac:picMkLst>
        </pc:picChg>
      </pc:sldChg>
      <pc:sldChg chg="addSp delSp modSp add mod ord">
        <pc:chgData name="Luiza Oliveira" userId="31f34de4-5c5b-4aab-b072-6904b8f7e7d4" providerId="ADAL" clId="{68E8503D-FE17-44C9-91A7-0BC88DB78171}" dt="2021-10-22T00:22:52.326" v="593" actId="20577"/>
        <pc:sldMkLst>
          <pc:docMk/>
          <pc:sldMk cId="4271886950" sldId="261"/>
        </pc:sldMkLst>
        <pc:spChg chg="add del mod">
          <ac:chgData name="Luiza Oliveira" userId="31f34de4-5c5b-4aab-b072-6904b8f7e7d4" providerId="ADAL" clId="{68E8503D-FE17-44C9-91A7-0BC88DB78171}" dt="2021-10-21T23:52:55.498" v="206" actId="478"/>
          <ac:spMkLst>
            <pc:docMk/>
            <pc:sldMk cId="4271886950" sldId="261"/>
            <ac:spMk id="3" creationId="{07DBD864-415F-4BA1-A1FE-0DBEF6F4A8E3}"/>
          </ac:spMkLst>
        </pc:spChg>
        <pc:spChg chg="mod">
          <ac:chgData name="Luiza Oliveira" userId="31f34de4-5c5b-4aab-b072-6904b8f7e7d4" providerId="ADAL" clId="{68E8503D-FE17-44C9-91A7-0BC88DB78171}" dt="2021-10-21T23:53:01.524" v="207" actId="14100"/>
          <ac:spMkLst>
            <pc:docMk/>
            <pc:sldMk cId="4271886950" sldId="261"/>
            <ac:spMk id="76" creationId="{00000000-0000-0000-0000-000000000000}"/>
          </ac:spMkLst>
        </pc:spChg>
        <pc:spChg chg="mod">
          <ac:chgData name="Luiza Oliveira" userId="31f34de4-5c5b-4aab-b072-6904b8f7e7d4" providerId="ADAL" clId="{68E8503D-FE17-44C9-91A7-0BC88DB78171}" dt="2021-10-22T00:22:52.326" v="593" actId="20577"/>
          <ac:spMkLst>
            <pc:docMk/>
            <pc:sldMk cId="4271886950" sldId="261"/>
            <ac:spMk id="77" creationId="{00000000-0000-0000-0000-000000000000}"/>
          </ac:spMkLst>
        </pc:spChg>
        <pc:spChg chg="del">
          <ac:chgData name="Luiza Oliveira" userId="31f34de4-5c5b-4aab-b072-6904b8f7e7d4" providerId="ADAL" clId="{68E8503D-FE17-44C9-91A7-0BC88DB78171}" dt="2021-10-21T23:52:50.871" v="204" actId="478"/>
          <ac:spMkLst>
            <pc:docMk/>
            <pc:sldMk cId="4271886950" sldId="261"/>
            <ac:spMk id="78" creationId="{00000000-0000-0000-0000-000000000000}"/>
          </ac:spMkLst>
        </pc:spChg>
        <pc:spChg chg="del">
          <ac:chgData name="Luiza Oliveira" userId="31f34de4-5c5b-4aab-b072-6904b8f7e7d4" providerId="ADAL" clId="{68E8503D-FE17-44C9-91A7-0BC88DB78171}" dt="2021-10-21T23:52:52.719" v="205" actId="478"/>
          <ac:spMkLst>
            <pc:docMk/>
            <pc:sldMk cId="4271886950" sldId="261"/>
            <ac:spMk id="84" creationId="{00000000-0000-0000-0000-000000000000}"/>
          </ac:spMkLst>
        </pc:spChg>
        <pc:picChg chg="del">
          <ac:chgData name="Luiza Oliveira" userId="31f34de4-5c5b-4aab-b072-6904b8f7e7d4" providerId="ADAL" clId="{68E8503D-FE17-44C9-91A7-0BC88DB78171}" dt="2021-10-21T23:52:50.169" v="203" actId="478"/>
          <ac:picMkLst>
            <pc:docMk/>
            <pc:sldMk cId="4271886950" sldId="261"/>
            <ac:picMk id="81" creationId="{00000000-0000-0000-0000-000000000000}"/>
          </ac:picMkLst>
        </pc:picChg>
      </pc:sldChg>
      <pc:sldChg chg="addSp delSp modSp add mod">
        <pc:chgData name="Luiza Oliveira" userId="31f34de4-5c5b-4aab-b072-6904b8f7e7d4" providerId="ADAL" clId="{68E8503D-FE17-44C9-91A7-0BC88DB78171}" dt="2021-10-22T00:29:36.761" v="668" actId="14100"/>
        <pc:sldMkLst>
          <pc:docMk/>
          <pc:sldMk cId="2640243257" sldId="262"/>
        </pc:sldMkLst>
        <pc:spChg chg="add del mod">
          <ac:chgData name="Luiza Oliveira" userId="31f34de4-5c5b-4aab-b072-6904b8f7e7d4" providerId="ADAL" clId="{68E8503D-FE17-44C9-91A7-0BC88DB78171}" dt="2021-10-22T00:08:42.016" v="450" actId="478"/>
          <ac:spMkLst>
            <pc:docMk/>
            <pc:sldMk cId="2640243257" sldId="262"/>
            <ac:spMk id="3" creationId="{5E687CEE-D3BE-4B2E-A894-F865ED97BB87}"/>
          </ac:spMkLst>
        </pc:spChg>
        <pc:spChg chg="add del mod">
          <ac:chgData name="Luiza Oliveira" userId="31f34de4-5c5b-4aab-b072-6904b8f7e7d4" providerId="ADAL" clId="{68E8503D-FE17-44C9-91A7-0BC88DB78171}" dt="2021-10-22T00:08:45.325" v="452" actId="478"/>
          <ac:spMkLst>
            <pc:docMk/>
            <pc:sldMk cId="2640243257" sldId="262"/>
            <ac:spMk id="5" creationId="{76381C0D-F356-46DB-918E-856712B1DE42}"/>
          </ac:spMkLst>
        </pc:spChg>
        <pc:spChg chg="add del">
          <ac:chgData name="Luiza Oliveira" userId="31f34de4-5c5b-4aab-b072-6904b8f7e7d4" providerId="ADAL" clId="{68E8503D-FE17-44C9-91A7-0BC88DB78171}" dt="2021-10-22T00:13:12.791" v="511" actId="22"/>
          <ac:spMkLst>
            <pc:docMk/>
            <pc:sldMk cId="2640243257" sldId="262"/>
            <ac:spMk id="17" creationId="{C0FFB00C-87B6-4157-A305-FDA90D7FE253}"/>
          </ac:spMkLst>
        </pc:spChg>
        <pc:spChg chg="add mod">
          <ac:chgData name="Luiza Oliveira" userId="31f34de4-5c5b-4aab-b072-6904b8f7e7d4" providerId="ADAL" clId="{68E8503D-FE17-44C9-91A7-0BC88DB78171}" dt="2021-10-22T00:28:40.729" v="659" actId="2711"/>
          <ac:spMkLst>
            <pc:docMk/>
            <pc:sldMk cId="2640243257" sldId="262"/>
            <ac:spMk id="18" creationId="{5E6AF00C-391C-44CF-8328-A94A7E17FAE9}"/>
          </ac:spMkLst>
        </pc:spChg>
        <pc:spChg chg="add mod">
          <ac:chgData name="Luiza Oliveira" userId="31f34de4-5c5b-4aab-b072-6904b8f7e7d4" providerId="ADAL" clId="{68E8503D-FE17-44C9-91A7-0BC88DB78171}" dt="2021-10-22T00:28:40.729" v="659" actId="2711"/>
          <ac:spMkLst>
            <pc:docMk/>
            <pc:sldMk cId="2640243257" sldId="262"/>
            <ac:spMk id="19" creationId="{A358A6B7-383B-435B-91E2-C46AFA526697}"/>
          </ac:spMkLst>
        </pc:spChg>
        <pc:spChg chg="add mod">
          <ac:chgData name="Luiza Oliveira" userId="31f34de4-5c5b-4aab-b072-6904b8f7e7d4" providerId="ADAL" clId="{68E8503D-FE17-44C9-91A7-0BC88DB78171}" dt="2021-10-22T00:28:40.729" v="659" actId="2711"/>
          <ac:spMkLst>
            <pc:docMk/>
            <pc:sldMk cId="2640243257" sldId="262"/>
            <ac:spMk id="20" creationId="{01EF60B3-BA47-4ADB-BBCB-B19A23173398}"/>
          </ac:spMkLst>
        </pc:spChg>
        <pc:spChg chg="add mod">
          <ac:chgData name="Luiza Oliveira" userId="31f34de4-5c5b-4aab-b072-6904b8f7e7d4" providerId="ADAL" clId="{68E8503D-FE17-44C9-91A7-0BC88DB78171}" dt="2021-10-22T00:29:36.761" v="668" actId="14100"/>
          <ac:spMkLst>
            <pc:docMk/>
            <pc:sldMk cId="2640243257" sldId="262"/>
            <ac:spMk id="21" creationId="{DDAE185D-7D2E-45FA-8411-922E353970BD}"/>
          </ac:spMkLst>
        </pc:spChg>
        <pc:spChg chg="add mod">
          <ac:chgData name="Luiza Oliveira" userId="31f34de4-5c5b-4aab-b072-6904b8f7e7d4" providerId="ADAL" clId="{68E8503D-FE17-44C9-91A7-0BC88DB78171}" dt="2021-10-22T00:29:26.751" v="666" actId="14100"/>
          <ac:spMkLst>
            <pc:docMk/>
            <pc:sldMk cId="2640243257" sldId="262"/>
            <ac:spMk id="22" creationId="{18650D83-F2FD-40EB-BB64-FD8134919D3D}"/>
          </ac:spMkLst>
        </pc:spChg>
        <pc:spChg chg="add mod">
          <ac:chgData name="Luiza Oliveira" userId="31f34de4-5c5b-4aab-b072-6904b8f7e7d4" providerId="ADAL" clId="{68E8503D-FE17-44C9-91A7-0BC88DB78171}" dt="2021-10-22T00:28:40.729" v="659" actId="2711"/>
          <ac:spMkLst>
            <pc:docMk/>
            <pc:sldMk cId="2640243257" sldId="262"/>
            <ac:spMk id="23" creationId="{ACEEB3DE-A5AC-409C-B9BE-98CC2073A976}"/>
          </ac:spMkLst>
        </pc:spChg>
        <pc:spChg chg="add mod">
          <ac:chgData name="Luiza Oliveira" userId="31f34de4-5c5b-4aab-b072-6904b8f7e7d4" providerId="ADAL" clId="{68E8503D-FE17-44C9-91A7-0BC88DB78171}" dt="2021-10-22T00:28:40.729" v="659" actId="2711"/>
          <ac:spMkLst>
            <pc:docMk/>
            <pc:sldMk cId="2640243257" sldId="262"/>
            <ac:spMk id="24" creationId="{8F7E4DF4-7B59-4F6A-8BA6-FCB5B5FC7591}"/>
          </ac:spMkLst>
        </pc:spChg>
        <pc:spChg chg="add mod">
          <ac:chgData name="Luiza Oliveira" userId="31f34de4-5c5b-4aab-b072-6904b8f7e7d4" providerId="ADAL" clId="{68E8503D-FE17-44C9-91A7-0BC88DB78171}" dt="2021-10-22T00:29:23.337" v="665" actId="1037"/>
          <ac:spMkLst>
            <pc:docMk/>
            <pc:sldMk cId="2640243257" sldId="262"/>
            <ac:spMk id="25" creationId="{BCFE4AC7-8D3E-49A1-B862-7104A2B30D71}"/>
          </ac:spMkLst>
        </pc:spChg>
        <pc:spChg chg="add mod">
          <ac:chgData name="Luiza Oliveira" userId="31f34de4-5c5b-4aab-b072-6904b8f7e7d4" providerId="ADAL" clId="{68E8503D-FE17-44C9-91A7-0BC88DB78171}" dt="2021-10-22T00:29:32.434" v="667" actId="14100"/>
          <ac:spMkLst>
            <pc:docMk/>
            <pc:sldMk cId="2640243257" sldId="262"/>
            <ac:spMk id="26" creationId="{567EAE6D-8AED-44CF-88F2-45E0E79DEDA4}"/>
          </ac:spMkLst>
        </pc:spChg>
        <pc:spChg chg="mod">
          <ac:chgData name="Luiza Oliveira" userId="31f34de4-5c5b-4aab-b072-6904b8f7e7d4" providerId="ADAL" clId="{68E8503D-FE17-44C9-91A7-0BC88DB78171}" dt="2021-10-22T00:09:05.290" v="471" actId="1076"/>
          <ac:spMkLst>
            <pc:docMk/>
            <pc:sldMk cId="2640243257" sldId="262"/>
            <ac:spMk id="63" creationId="{00000000-0000-0000-0000-000000000000}"/>
          </ac:spMkLst>
        </pc:spChg>
        <pc:spChg chg="del">
          <ac:chgData name="Luiza Oliveira" userId="31f34de4-5c5b-4aab-b072-6904b8f7e7d4" providerId="ADAL" clId="{68E8503D-FE17-44C9-91A7-0BC88DB78171}" dt="2021-10-22T00:08:43.703" v="451" actId="478"/>
          <ac:spMkLst>
            <pc:docMk/>
            <pc:sldMk cId="2640243257" sldId="262"/>
            <ac:spMk id="64" creationId="{00000000-0000-0000-0000-000000000000}"/>
          </ac:spMkLst>
        </pc:spChg>
        <pc:spChg chg="del">
          <ac:chgData name="Luiza Oliveira" userId="31f34de4-5c5b-4aab-b072-6904b8f7e7d4" providerId="ADAL" clId="{68E8503D-FE17-44C9-91A7-0BC88DB78171}" dt="2021-10-22T00:08:40.726" v="449" actId="478"/>
          <ac:spMkLst>
            <pc:docMk/>
            <pc:sldMk cId="2640243257" sldId="262"/>
            <ac:spMk id="66" creationId="{00000000-0000-0000-0000-000000000000}"/>
          </ac:spMkLst>
        </pc:spChg>
        <pc:spChg chg="del">
          <ac:chgData name="Luiza Oliveira" userId="31f34de4-5c5b-4aab-b072-6904b8f7e7d4" providerId="ADAL" clId="{68E8503D-FE17-44C9-91A7-0BC88DB78171}" dt="2021-10-22T00:08:38.977" v="448" actId="478"/>
          <ac:spMkLst>
            <pc:docMk/>
            <pc:sldMk cId="2640243257" sldId="262"/>
            <ac:spMk id="69" creationId="{00000000-0000-0000-0000-000000000000}"/>
          </ac:spMkLst>
        </pc:spChg>
        <pc:picChg chg="add mod ord">
          <ac:chgData name="Luiza Oliveira" userId="31f34de4-5c5b-4aab-b072-6904b8f7e7d4" providerId="ADAL" clId="{68E8503D-FE17-44C9-91A7-0BC88DB78171}" dt="2021-10-22T00:09:16.443" v="474" actId="167"/>
          <ac:picMkLst>
            <pc:docMk/>
            <pc:sldMk cId="2640243257" sldId="262"/>
            <ac:picMk id="15" creationId="{5B1AB233-AA76-4B0E-9A7B-3E98AE5078B0}"/>
          </ac:picMkLst>
        </pc:picChg>
        <pc:picChg chg="add del mod">
          <ac:chgData name="Luiza Oliveira" userId="31f34de4-5c5b-4aab-b072-6904b8f7e7d4" providerId="ADAL" clId="{68E8503D-FE17-44C9-91A7-0BC88DB78171}" dt="2021-10-22T00:16:56.008" v="532" actId="478"/>
          <ac:picMkLst>
            <pc:docMk/>
            <pc:sldMk cId="2640243257" sldId="262"/>
            <ac:picMk id="27" creationId="{9F71F40B-C93B-4B65-B709-9483B6C6A3A1}"/>
          </ac:picMkLst>
        </pc:picChg>
        <pc:picChg chg="del">
          <ac:chgData name="Luiza Oliveira" userId="31f34de4-5c5b-4aab-b072-6904b8f7e7d4" providerId="ADAL" clId="{68E8503D-FE17-44C9-91A7-0BC88DB78171}" dt="2021-10-22T00:08:37.487" v="447" actId="478"/>
          <ac:picMkLst>
            <pc:docMk/>
            <pc:sldMk cId="2640243257" sldId="262"/>
            <ac:picMk id="68" creationId="{00000000-0000-0000-0000-000000000000}"/>
          </ac:picMkLst>
        </pc:picChg>
        <pc:picChg chg="del">
          <ac:chgData name="Luiza Oliveira" userId="31f34de4-5c5b-4aab-b072-6904b8f7e7d4" providerId="ADAL" clId="{68E8503D-FE17-44C9-91A7-0BC88DB78171}" dt="2021-10-22T00:08:36.798" v="446" actId="478"/>
          <ac:picMkLst>
            <pc:docMk/>
            <pc:sldMk cId="2640243257" sldId="262"/>
            <ac:picMk id="70" creationId="{00000000-0000-0000-0000-000000000000}"/>
          </ac:picMkLst>
        </pc:picChg>
      </pc:sldChg>
      <pc:sldChg chg="addSp delSp modSp add mod ord">
        <pc:chgData name="Luiza Oliveira" userId="31f34de4-5c5b-4aab-b072-6904b8f7e7d4" providerId="ADAL" clId="{68E8503D-FE17-44C9-91A7-0BC88DB78171}" dt="2021-10-22T00:31:46.461" v="680" actId="692"/>
        <pc:sldMkLst>
          <pc:docMk/>
          <pc:sldMk cId="2134724295" sldId="263"/>
        </pc:sldMkLst>
        <pc:spChg chg="add mod">
          <ac:chgData name="Luiza Oliveira" userId="31f34de4-5c5b-4aab-b072-6904b8f7e7d4" providerId="ADAL" clId="{68E8503D-FE17-44C9-91A7-0BC88DB78171}" dt="2021-10-22T00:30:31.675" v="669" actId="2085"/>
          <ac:spMkLst>
            <pc:docMk/>
            <pc:sldMk cId="2134724295" sldId="263"/>
            <ac:spMk id="8" creationId="{0791F1EC-AF89-4E27-8DDB-8A8F49AC5583}"/>
          </ac:spMkLst>
        </pc:spChg>
        <pc:spChg chg="mod">
          <ac:chgData name="Luiza Oliveira" userId="31f34de4-5c5b-4aab-b072-6904b8f7e7d4" providerId="ADAL" clId="{68E8503D-FE17-44C9-91A7-0BC88DB78171}" dt="2021-10-22T00:01:45.752" v="340" actId="1076"/>
          <ac:spMkLst>
            <pc:docMk/>
            <pc:sldMk cId="2134724295" sldId="263"/>
            <ac:spMk id="76" creationId="{00000000-0000-0000-0000-000000000000}"/>
          </ac:spMkLst>
        </pc:spChg>
        <pc:spChg chg="mod">
          <ac:chgData name="Luiza Oliveira" userId="31f34de4-5c5b-4aab-b072-6904b8f7e7d4" providerId="ADAL" clId="{68E8503D-FE17-44C9-91A7-0BC88DB78171}" dt="2021-10-22T00:30:31.675" v="669" actId="2085"/>
          <ac:spMkLst>
            <pc:docMk/>
            <pc:sldMk cId="2134724295" sldId="263"/>
            <ac:spMk id="77" creationId="{00000000-0000-0000-0000-000000000000}"/>
          </ac:spMkLst>
        </pc:spChg>
        <pc:picChg chg="ord">
          <ac:chgData name="Luiza Oliveira" userId="31f34de4-5c5b-4aab-b072-6904b8f7e7d4" providerId="ADAL" clId="{68E8503D-FE17-44C9-91A7-0BC88DB78171}" dt="2021-10-22T00:05:03.948" v="416" actId="166"/>
          <ac:picMkLst>
            <pc:docMk/>
            <pc:sldMk cId="2134724295" sldId="263"/>
            <ac:picMk id="79" creationId="{00000000-0000-0000-0000-000000000000}"/>
          </ac:picMkLst>
        </pc:picChg>
        <pc:picChg chg="del mod ord">
          <ac:chgData name="Luiza Oliveira" userId="31f34de4-5c5b-4aab-b072-6904b8f7e7d4" providerId="ADAL" clId="{68E8503D-FE17-44C9-91A7-0BC88DB78171}" dt="2021-10-22T00:01:47.114" v="341" actId="478"/>
          <ac:picMkLst>
            <pc:docMk/>
            <pc:sldMk cId="2134724295" sldId="263"/>
            <ac:picMk id="82" creationId="{00000000-0000-0000-0000-000000000000}"/>
          </ac:picMkLst>
        </pc:picChg>
        <pc:cxnChg chg="add mod">
          <ac:chgData name="Luiza Oliveira" userId="31f34de4-5c5b-4aab-b072-6904b8f7e7d4" providerId="ADAL" clId="{68E8503D-FE17-44C9-91A7-0BC88DB78171}" dt="2021-10-22T00:31:46.461" v="680" actId="692"/>
          <ac:cxnSpMkLst>
            <pc:docMk/>
            <pc:sldMk cId="2134724295" sldId="263"/>
            <ac:cxnSpMk id="3" creationId="{C5CEDAEF-B302-4E2B-BC56-2E36547FBC6D}"/>
          </ac:cxnSpMkLst>
        </pc:cxnChg>
      </pc:sldChg>
      <pc:sldChg chg="addSp delSp modSp add del mod addCm modCm">
        <pc:chgData name="Luiza Oliveira" userId="31f34de4-5c5b-4aab-b072-6904b8f7e7d4" providerId="ADAL" clId="{68E8503D-FE17-44C9-91A7-0BC88DB78171}" dt="2021-10-22T00:26:08.100" v="642" actId="47"/>
        <pc:sldMkLst>
          <pc:docMk/>
          <pc:sldMk cId="551144307" sldId="264"/>
        </pc:sldMkLst>
        <pc:spChg chg="add del mod">
          <ac:chgData name="Luiza Oliveira" userId="31f34de4-5c5b-4aab-b072-6904b8f7e7d4" providerId="ADAL" clId="{68E8503D-FE17-44C9-91A7-0BC88DB78171}" dt="2021-10-22T00:07:01.091" v="440" actId="478"/>
          <ac:spMkLst>
            <pc:docMk/>
            <pc:sldMk cId="551144307" sldId="264"/>
            <ac:spMk id="3" creationId="{4FFF1E86-6EDF-496E-8A29-FBEC8BF749A0}"/>
          </ac:spMkLst>
        </pc:spChg>
        <pc:spChg chg="add mod">
          <ac:chgData name="Luiza Oliveira" userId="31f34de4-5c5b-4aab-b072-6904b8f7e7d4" providerId="ADAL" clId="{68E8503D-FE17-44C9-91A7-0BC88DB78171}" dt="2021-10-22T00:07:25.124" v="443" actId="27636"/>
          <ac:spMkLst>
            <pc:docMk/>
            <pc:sldMk cId="551144307" sldId="264"/>
            <ac:spMk id="10" creationId="{E49C16E8-2357-4930-A262-F638B0952895}"/>
          </ac:spMkLst>
        </pc:spChg>
        <pc:spChg chg="add mod">
          <ac:chgData name="Luiza Oliveira" userId="31f34de4-5c5b-4aab-b072-6904b8f7e7d4" providerId="ADAL" clId="{68E8503D-FE17-44C9-91A7-0BC88DB78171}" dt="2021-10-22T00:07:12.059" v="441"/>
          <ac:spMkLst>
            <pc:docMk/>
            <pc:sldMk cId="551144307" sldId="264"/>
            <ac:spMk id="11" creationId="{8BF62DEB-A521-4E81-9213-48D15E2CE5E8}"/>
          </ac:spMkLst>
        </pc:spChg>
        <pc:spChg chg="mod">
          <ac:chgData name="Luiza Oliveira" userId="31f34de4-5c5b-4aab-b072-6904b8f7e7d4" providerId="ADAL" clId="{68E8503D-FE17-44C9-91A7-0BC88DB78171}" dt="2021-10-22T00:06:49.669" v="438" actId="1076"/>
          <ac:spMkLst>
            <pc:docMk/>
            <pc:sldMk cId="551144307" sldId="264"/>
            <ac:spMk id="76" creationId="{00000000-0000-0000-0000-000000000000}"/>
          </ac:spMkLst>
        </pc:spChg>
        <pc:spChg chg="del">
          <ac:chgData name="Luiza Oliveira" userId="31f34de4-5c5b-4aab-b072-6904b8f7e7d4" providerId="ADAL" clId="{68E8503D-FE17-44C9-91A7-0BC88DB78171}" dt="2021-10-22T00:06:57.781" v="439" actId="478"/>
          <ac:spMkLst>
            <pc:docMk/>
            <pc:sldMk cId="551144307" sldId="264"/>
            <ac:spMk id="77" creationId="{00000000-0000-0000-0000-000000000000}"/>
          </ac:spMkLst>
        </pc:spChg>
        <pc:picChg chg="add mod">
          <ac:chgData name="Luiza Oliveira" userId="31f34de4-5c5b-4aab-b072-6904b8f7e7d4" providerId="ADAL" clId="{68E8503D-FE17-44C9-91A7-0BC88DB78171}" dt="2021-10-22T00:07:12.059" v="441"/>
          <ac:picMkLst>
            <pc:docMk/>
            <pc:sldMk cId="551144307" sldId="264"/>
            <ac:picMk id="12" creationId="{15C717DA-9B25-41FB-9A4E-FE51C9ADEE4A}"/>
          </ac:picMkLst>
        </pc:picChg>
        <pc:picChg chg="add del mod">
          <ac:chgData name="Luiza Oliveira" userId="31f34de4-5c5b-4aab-b072-6904b8f7e7d4" providerId="ADAL" clId="{68E8503D-FE17-44C9-91A7-0BC88DB78171}" dt="2021-10-22T00:07:32.340" v="444" actId="478"/>
          <ac:picMkLst>
            <pc:docMk/>
            <pc:sldMk cId="551144307" sldId="264"/>
            <ac:picMk id="13" creationId="{A86FE1DD-9645-41DD-A56D-F23AABD8F33A}"/>
          </ac:picMkLst>
        </pc:picChg>
        <pc:picChg chg="del">
          <ac:chgData name="Luiza Oliveira" userId="31f34de4-5c5b-4aab-b072-6904b8f7e7d4" providerId="ADAL" clId="{68E8503D-FE17-44C9-91A7-0BC88DB78171}" dt="2021-10-22T00:06:30.073" v="436" actId="478"/>
          <ac:picMkLst>
            <pc:docMk/>
            <pc:sldMk cId="551144307" sldId="264"/>
            <ac:picMk id="82" creationId="{00000000-0000-0000-0000-000000000000}"/>
          </ac:picMkLst>
        </pc:picChg>
      </pc:sldChg>
      <pc:sldChg chg="add del">
        <pc:chgData name="Luiza Oliveira" userId="31f34de4-5c5b-4aab-b072-6904b8f7e7d4" providerId="ADAL" clId="{68E8503D-FE17-44C9-91A7-0BC88DB78171}" dt="2021-10-22T00:20:08.184" v="570" actId="47"/>
        <pc:sldMkLst>
          <pc:docMk/>
          <pc:sldMk cId="4195125784" sldId="265"/>
        </pc:sldMkLst>
      </pc:sldChg>
      <pc:sldChg chg="addSp delSp modSp mod">
        <pc:chgData name="Luiza Oliveira" userId="31f34de4-5c5b-4aab-b072-6904b8f7e7d4" providerId="ADAL" clId="{68E8503D-FE17-44C9-91A7-0BC88DB78171}" dt="2021-10-22T00:26:42.737" v="648" actId="1076"/>
        <pc:sldMkLst>
          <pc:docMk/>
          <pc:sldMk cId="1688250613" sldId="266"/>
        </pc:sldMkLst>
        <pc:spChg chg="add mod ord">
          <ac:chgData name="Luiza Oliveira" userId="31f34de4-5c5b-4aab-b072-6904b8f7e7d4" providerId="ADAL" clId="{68E8503D-FE17-44C9-91A7-0BC88DB78171}" dt="2021-10-22T00:26:42.737" v="648" actId="1076"/>
          <ac:spMkLst>
            <pc:docMk/>
            <pc:sldMk cId="1688250613" sldId="266"/>
            <ac:spMk id="9" creationId="{BAEFB537-A6AB-4402-A72C-5932F7623105}"/>
          </ac:spMkLst>
        </pc:spChg>
        <pc:spChg chg="mod">
          <ac:chgData name="Luiza Oliveira" userId="31f34de4-5c5b-4aab-b072-6904b8f7e7d4" providerId="ADAL" clId="{68E8503D-FE17-44C9-91A7-0BC88DB78171}" dt="2021-10-22T00:24:55.611" v="618" actId="12"/>
          <ac:spMkLst>
            <pc:docMk/>
            <pc:sldMk cId="1688250613" sldId="266"/>
            <ac:spMk id="10" creationId="{E49C16E8-2357-4930-A262-F638B0952895}"/>
          </ac:spMkLst>
        </pc:spChg>
        <pc:spChg chg="del">
          <ac:chgData name="Luiza Oliveira" userId="31f34de4-5c5b-4aab-b072-6904b8f7e7d4" providerId="ADAL" clId="{68E8503D-FE17-44C9-91A7-0BC88DB78171}" dt="2021-10-22T00:19:33.383" v="561" actId="478"/>
          <ac:spMkLst>
            <pc:docMk/>
            <pc:sldMk cId="1688250613" sldId="266"/>
            <ac:spMk id="11" creationId="{8BF62DEB-A521-4E81-9213-48D15E2CE5E8}"/>
          </ac:spMkLst>
        </pc:spChg>
        <pc:picChg chg="mod">
          <ac:chgData name="Luiza Oliveira" userId="31f34de4-5c5b-4aab-b072-6904b8f7e7d4" providerId="ADAL" clId="{68E8503D-FE17-44C9-91A7-0BC88DB78171}" dt="2021-10-22T00:26:26.885" v="645" actId="1076"/>
          <ac:picMkLst>
            <pc:docMk/>
            <pc:sldMk cId="1688250613" sldId="266"/>
            <ac:picMk id="12" creationId="{15C717DA-9B25-41FB-9A4E-FE51C9ADEE4A}"/>
          </ac:picMkLst>
        </pc:picChg>
        <pc:picChg chg="add del mod ord">
          <ac:chgData name="Luiza Oliveira" userId="31f34de4-5c5b-4aab-b072-6904b8f7e7d4" providerId="ADAL" clId="{68E8503D-FE17-44C9-91A7-0BC88DB78171}" dt="2021-10-22T00:26:19.399" v="644" actId="478"/>
          <ac:picMkLst>
            <pc:docMk/>
            <pc:sldMk cId="1688250613" sldId="266"/>
            <ac:picMk id="13" creationId="{A9EE2F5E-139C-4DFF-90DA-EE4E3A652E3A}"/>
          </ac:picMkLst>
        </pc:picChg>
        <pc:picChg chg="add mod modCrop">
          <ac:chgData name="Luiza Oliveira" userId="31f34de4-5c5b-4aab-b072-6904b8f7e7d4" providerId="ADAL" clId="{68E8503D-FE17-44C9-91A7-0BC88DB78171}" dt="2021-10-22T00:25:36.027" v="637" actId="1076"/>
          <ac:picMkLst>
            <pc:docMk/>
            <pc:sldMk cId="1688250613" sldId="266"/>
            <ac:picMk id="14" creationId="{619BCDCB-FE00-4577-A6D1-214F873B1C79}"/>
          </ac:picMkLst>
        </pc:picChg>
        <pc:picChg chg="add mod">
          <ac:chgData name="Luiza Oliveira" userId="31f34de4-5c5b-4aab-b072-6904b8f7e7d4" providerId="ADAL" clId="{68E8503D-FE17-44C9-91A7-0BC88DB78171}" dt="2021-10-22T00:25:44.684" v="639" actId="1076"/>
          <ac:picMkLst>
            <pc:docMk/>
            <pc:sldMk cId="1688250613" sldId="266"/>
            <ac:picMk id="15" creationId="{DC6D7C25-0CC0-4F42-A677-2A0AB8FD0E5E}"/>
          </ac:picMkLst>
        </pc:picChg>
        <pc:picChg chg="add mod">
          <ac:chgData name="Luiza Oliveira" userId="31f34de4-5c5b-4aab-b072-6904b8f7e7d4" providerId="ADAL" clId="{68E8503D-FE17-44C9-91A7-0BC88DB78171}" dt="2021-10-22T00:25:53.594" v="641" actId="1076"/>
          <ac:picMkLst>
            <pc:docMk/>
            <pc:sldMk cId="1688250613" sldId="266"/>
            <ac:picMk id="16" creationId="{CD4FF044-CB6F-4938-B100-8801BDA08083}"/>
          </ac:picMkLst>
        </pc:picChg>
      </pc:sldChg>
      <pc:sldChg chg="addSp delSp modSp add del mod ord">
        <pc:chgData name="Luiza Oliveira" userId="31f34de4-5c5b-4aab-b072-6904b8f7e7d4" providerId="ADAL" clId="{68E8503D-FE17-44C9-91A7-0BC88DB78171}" dt="2021-10-22T00:13:00.925" v="509" actId="47"/>
        <pc:sldMkLst>
          <pc:docMk/>
          <pc:sldMk cId="1721673657" sldId="266"/>
        </pc:sldMkLst>
        <pc:spChg chg="add del mod">
          <ac:chgData name="Luiza Oliveira" userId="31f34de4-5c5b-4aab-b072-6904b8f7e7d4" providerId="ADAL" clId="{68E8503D-FE17-44C9-91A7-0BC88DB78171}" dt="2021-10-22T00:10:45.975" v="488" actId="478"/>
          <ac:spMkLst>
            <pc:docMk/>
            <pc:sldMk cId="1721673657" sldId="266"/>
            <ac:spMk id="3" creationId="{AB6E5034-43BE-469B-96C8-981A6A74E239}"/>
          </ac:spMkLst>
        </pc:spChg>
        <pc:spChg chg="del">
          <ac:chgData name="Luiza Oliveira" userId="31f34de4-5c5b-4aab-b072-6904b8f7e7d4" providerId="ADAL" clId="{68E8503D-FE17-44C9-91A7-0BC88DB78171}" dt="2021-10-22T00:10:47.630" v="489" actId="478"/>
          <ac:spMkLst>
            <pc:docMk/>
            <pc:sldMk cId="1721673657" sldId="266"/>
            <ac:spMk id="8" creationId="{0791F1EC-AF89-4E27-8DDB-8A8F49AC5583}"/>
          </ac:spMkLst>
        </pc:spChg>
        <pc:spChg chg="mod">
          <ac:chgData name="Luiza Oliveira" userId="31f34de4-5c5b-4aab-b072-6904b8f7e7d4" providerId="ADAL" clId="{68E8503D-FE17-44C9-91A7-0BC88DB78171}" dt="2021-10-22T00:10:54.722" v="505" actId="14100"/>
          <ac:spMkLst>
            <pc:docMk/>
            <pc:sldMk cId="1721673657" sldId="266"/>
            <ac:spMk id="76" creationId="{00000000-0000-0000-0000-000000000000}"/>
          </ac:spMkLst>
        </pc:spChg>
        <pc:spChg chg="del">
          <ac:chgData name="Luiza Oliveira" userId="31f34de4-5c5b-4aab-b072-6904b8f7e7d4" providerId="ADAL" clId="{68E8503D-FE17-44C9-91A7-0BC88DB78171}" dt="2021-10-22T00:10:42.760" v="487" actId="478"/>
          <ac:spMkLst>
            <pc:docMk/>
            <pc:sldMk cId="1721673657" sldId="266"/>
            <ac:spMk id="77" creationId="{00000000-0000-0000-0000-000000000000}"/>
          </ac:spMkLst>
        </pc:spChg>
      </pc:sldChg>
      <pc:sldChg chg="add del setBg">
        <pc:chgData name="Luiza Oliveira" userId="31f34de4-5c5b-4aab-b072-6904b8f7e7d4" providerId="ADAL" clId="{68E8503D-FE17-44C9-91A7-0BC88DB78171}" dt="2021-10-22T13:52:02.573" v="685" actId="47"/>
        <pc:sldMkLst>
          <pc:docMk/>
          <pc:sldMk cId="1733080293" sldId="267"/>
        </pc:sldMkLst>
      </pc:sldChg>
      <pc:sldChg chg="add ord">
        <pc:chgData name="Luiza Oliveira" userId="31f34de4-5c5b-4aab-b072-6904b8f7e7d4" providerId="ADAL" clId="{68E8503D-FE17-44C9-91A7-0BC88DB78171}" dt="2021-10-22T13:52:09.086" v="688"/>
        <pc:sldMkLst>
          <pc:docMk/>
          <pc:sldMk cId="4246808588" sldId="267"/>
        </pc:sldMkLst>
      </pc:sldChg>
    </pc:docChg>
  </pc:docChgLst>
  <pc:docChgLst>
    <pc:chgData name="Luiza Oliveira" userId="S::luiza.oliveira@wri.org::31f34de4-5c5b-4aab-b072-6904b8f7e7d4" providerId="AD" clId="Web-{DBDEBA90-36D3-794D-CE9C-2F13051A548C}"/>
    <pc:docChg chg="addSld modSld">
      <pc:chgData name="Luiza Oliveira" userId="S::luiza.oliveira@wri.org::31f34de4-5c5b-4aab-b072-6904b8f7e7d4" providerId="AD" clId="Web-{DBDEBA90-36D3-794D-CE9C-2F13051A548C}" dt="2021-10-21T23:35:58.006" v="4"/>
      <pc:docMkLst>
        <pc:docMk/>
      </pc:docMkLst>
      <pc:sldChg chg="modSp">
        <pc:chgData name="Luiza Oliveira" userId="S::luiza.oliveira@wri.org::31f34de4-5c5b-4aab-b072-6904b8f7e7d4" providerId="AD" clId="Web-{DBDEBA90-36D3-794D-CE9C-2F13051A548C}" dt="2021-10-21T23:35:51.646" v="3" actId="1076"/>
        <pc:sldMkLst>
          <pc:docMk/>
          <pc:sldMk cId="0" sldId="256"/>
        </pc:sldMkLst>
        <pc:picChg chg="mod">
          <ac:chgData name="Luiza Oliveira" userId="S::luiza.oliveira@wri.org::31f34de4-5c5b-4aab-b072-6904b8f7e7d4" providerId="AD" clId="Web-{DBDEBA90-36D3-794D-CE9C-2F13051A548C}" dt="2021-10-21T23:35:51.646" v="3" actId="1076"/>
          <ac:picMkLst>
            <pc:docMk/>
            <pc:sldMk cId="0" sldId="256"/>
            <ac:picMk id="54" creationId="{00000000-0000-0000-0000-000000000000}"/>
          </ac:picMkLst>
        </pc:picChg>
      </pc:sldChg>
      <pc:sldChg chg="add replId">
        <pc:chgData name="Luiza Oliveira" userId="S::luiza.oliveira@wri.org::31f34de4-5c5b-4aab-b072-6904b8f7e7d4" providerId="AD" clId="Web-{DBDEBA90-36D3-794D-CE9C-2F13051A548C}" dt="2021-10-21T23:35:58.006" v="4"/>
        <pc:sldMkLst>
          <pc:docMk/>
          <pc:sldMk cId="4028114271" sldId="259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0-21T17:18:41.492" idx="4">
    <p:pos x="10" y="10"/>
    <p:text>[@Luiza Oliveira] O que acha dessa proposta?
</p:text>
    <p:extLst>
      <p:ext uri="{C676402C-5697-4E1C-873F-D02D1690AC5C}">
        <p15:threadingInfo xmlns:p15="http://schemas.microsoft.com/office/powerpoint/2012/main" timeZoneBias="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f63f96ba5c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f63f96ba5c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f63f96ba5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f63f96ba5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8163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f63f96ba5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f63f96ba5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472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f63f96ba5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f63f96ba5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4895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f63f96ba5c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f63f96ba5c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3732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1183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comments" Target="../comments/comment1.xml"/><Relationship Id="rId5" Type="http://schemas.openxmlformats.org/officeDocument/2006/relationships/image" Target="../media/image8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660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8578" y="363262"/>
            <a:ext cx="8083976" cy="6062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8578" y="6107711"/>
            <a:ext cx="1318400" cy="567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07545" y="6029448"/>
            <a:ext cx="1844900" cy="7935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960ADBE7-7CAD-4608-A6EF-B2636093F5BC}"/>
              </a:ext>
            </a:extLst>
          </p:cNvPr>
          <p:cNvSpPr txBox="1"/>
          <p:nvPr/>
        </p:nvSpPr>
        <p:spPr>
          <a:xfrm>
            <a:off x="3095655" y="4876857"/>
            <a:ext cx="1015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>
                <a:solidFill>
                  <a:schemeClr val="bg1"/>
                </a:solidFill>
                <a:latin typeface="HelveticaNeueCond" panose="00000700000000000000" pitchFamily="2" charset="0"/>
              </a:rPr>
              <a:t>OUT | 21</a:t>
            </a:r>
            <a:endParaRPr lang="en-US" sz="2000" b="1">
              <a:solidFill>
                <a:schemeClr val="bg1"/>
              </a:solidFill>
              <a:latin typeface="HelveticaNeueCond" panose="00000700000000000000" pitchFamily="2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AD7C82D-1759-4D0B-A4F8-45799D48AA47}"/>
              </a:ext>
            </a:extLst>
          </p:cNvPr>
          <p:cNvSpPr txBox="1"/>
          <p:nvPr/>
        </p:nvSpPr>
        <p:spPr>
          <a:xfrm>
            <a:off x="4876802" y="4876857"/>
            <a:ext cx="2786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>
                <a:solidFill>
                  <a:schemeClr val="bg1"/>
                </a:solidFill>
                <a:latin typeface="HelveticaNeueCond" panose="00000700000000000000" pitchFamily="2" charset="0"/>
              </a:rPr>
              <a:t>EVENTO DE LANÇAMENTO</a:t>
            </a:r>
            <a:endParaRPr lang="en-US" sz="2000" b="1">
              <a:solidFill>
                <a:schemeClr val="bg1"/>
              </a:solidFill>
              <a:latin typeface="HelveticaNeueCond" panose="00000700000000000000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660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311700" y="1009575"/>
            <a:ext cx="5540460" cy="23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502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APRESENTAÇÃO</a:t>
            </a:r>
            <a:endParaRPr sz="502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395400" y="2173875"/>
            <a:ext cx="7799366" cy="34170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1600">
                <a:solidFill>
                  <a:srgbClr val="89C5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Fórum Unicidades é uma iniciativa de </a:t>
            </a:r>
            <a:r>
              <a:rPr lang="pt-BR" sz="1600" b="1">
                <a:solidFill>
                  <a:schemeClr val="bg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articulação</a:t>
            </a:r>
            <a:r>
              <a:rPr lang="pt-BR" sz="1600">
                <a:solidFill>
                  <a:srgbClr val="89C5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entre secretários, secretárias e gestores municipais de todo o Brasil, incluindo Secretarias de Urbanismo, Planejamento Urbano e Política Urbana, além de autarquias municipais responsáveis pelo planejamento.​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1600">
                <a:solidFill>
                  <a:srgbClr val="89C5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São convidadas a fazer parte do Fórum as </a:t>
            </a:r>
            <a:r>
              <a:rPr lang="pt-BR" sz="1600" b="1">
                <a:solidFill>
                  <a:schemeClr val="bg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lideranças de secretarias e autarquias municipais</a:t>
            </a:r>
            <a:r>
              <a:rPr lang="pt-BR" sz="1600">
                <a:solidFill>
                  <a:srgbClr val="89C5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responsáveis pelo </a:t>
            </a:r>
            <a:r>
              <a:rPr lang="pt-BR" sz="1600" b="1">
                <a:solidFill>
                  <a:schemeClr val="bg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ordenamento territorial</a:t>
            </a:r>
            <a:r>
              <a:rPr lang="pt-BR" sz="1600">
                <a:solidFill>
                  <a:srgbClr val="89C5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incluindo agendas de planejamento, regulação e fiscalização.</a:t>
            </a:r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5653488"/>
            <a:ext cx="8520599" cy="1204511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335325" y="311275"/>
            <a:ext cx="85206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FÓRUM NACIONAL DE SECRETÁRIAS E SECRETÁRIOS MUNICIPAIS DE PLANEJAMENTO E DESENVOLVIMENTO URBANO                                 </a:t>
            </a:r>
            <a:r>
              <a:rPr lang="pt-BR" sz="9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OUT    |    21</a:t>
            </a:r>
            <a:endParaRPr sz="9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71" name="Google Shape;7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79000" y="634375"/>
            <a:ext cx="1253300" cy="125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264625" y="2722725"/>
            <a:ext cx="2208609" cy="203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5020" b="1">
                <a:solidFill>
                  <a:srgbClr val="89C5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OBJETIVOS</a:t>
            </a:r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2916721" y="2251467"/>
            <a:ext cx="5962654" cy="286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16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Promover a </a:t>
            </a:r>
            <a:r>
              <a:rPr lang="pt-BR" sz="1600" b="1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troca</a:t>
            </a:r>
            <a:r>
              <a:rPr lang="pt-BR" sz="16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 conhecimentos, experiências e informações entre membros do fórum.​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1600" b="1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Fortalecer as capacidades </a:t>
            </a:r>
            <a:r>
              <a:rPr lang="pt-BR" sz="16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dos membros do Fórum para a promoção do desenvolvimento urbano sustentável em suas cidades.​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16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Fortalecer a organização e articulação dos/as membros do Fórum para </a:t>
            </a:r>
            <a:r>
              <a:rPr lang="pt-BR" sz="1600" b="1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posicionamento</a:t>
            </a:r>
            <a:r>
              <a:rPr lang="pt-BR" sz="16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sobre pautas dos poderes Legislativo e Executivo Federal.</a:t>
            </a:r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4923" y="5653500"/>
            <a:ext cx="8520441" cy="12045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 txBox="1"/>
          <p:nvPr/>
        </p:nvSpPr>
        <p:spPr>
          <a:xfrm>
            <a:off x="335325" y="311275"/>
            <a:ext cx="85206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FÓRUM NACIONAL DE SECRETÁRIAS E SECRETÁRIOS MUNICIPAIS DE PLANEJAMENTO E DESENVOLVIMENTO URBANO                                 </a:t>
            </a:r>
            <a:r>
              <a:rPr lang="pt-BR" sz="900" b="1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OUT    |    21</a:t>
            </a:r>
            <a:endParaRPr sz="900" b="1">
              <a:solidFill>
                <a:srgbClr val="28266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82" name="Google Shape;82;p15"/>
          <p:cNvPicPr preferRelativeResize="0"/>
          <p:nvPr/>
        </p:nvPicPr>
        <p:blipFill rotWithShape="1">
          <a:blip r:embed="rId4">
            <a:alphaModFix/>
          </a:blip>
          <a:srcRect t="30742" b="31911"/>
          <a:stretch/>
        </p:blipFill>
        <p:spPr>
          <a:xfrm>
            <a:off x="1873725" y="827575"/>
            <a:ext cx="2368246" cy="8869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79000" y="634375"/>
            <a:ext cx="1253300" cy="1253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188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78;p15">
            <a:extLst>
              <a:ext uri="{FF2B5EF4-FFF2-40B4-BE49-F238E27FC236}">
                <a16:creationId xmlns:a16="http://schemas.microsoft.com/office/drawing/2014/main" id="{BAEFB537-A6AB-4402-A72C-5932F7623105}"/>
              </a:ext>
            </a:extLst>
          </p:cNvPr>
          <p:cNvSpPr/>
          <p:nvPr/>
        </p:nvSpPr>
        <p:spPr>
          <a:xfrm>
            <a:off x="5296768" y="2431227"/>
            <a:ext cx="3018000" cy="3168900"/>
          </a:xfrm>
          <a:prstGeom prst="rect">
            <a:avLst/>
          </a:prstGeom>
          <a:solidFill>
            <a:srgbClr val="EA33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334923" y="1051221"/>
            <a:ext cx="3697775" cy="203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5020" b="1">
                <a:solidFill>
                  <a:srgbClr val="89C5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OFERTAS DE VALOR</a:t>
            </a:r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4923" y="5653500"/>
            <a:ext cx="8520441" cy="12045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 txBox="1"/>
          <p:nvPr/>
        </p:nvSpPr>
        <p:spPr>
          <a:xfrm>
            <a:off x="335325" y="311275"/>
            <a:ext cx="85206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FÓRUM NACIONAL DE SECRETÁRIAS E SECRETÁRIOS MUNICIPAIS DE PLANEJAMENTO E DESENVOLVIMENTO URBANO                                 </a:t>
            </a:r>
            <a:r>
              <a:rPr lang="pt-BR" sz="900" b="1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OUT    |    21</a:t>
            </a:r>
            <a:endParaRPr sz="900" b="1">
              <a:solidFill>
                <a:srgbClr val="28266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83" name="Google Shape;8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79000" y="634375"/>
            <a:ext cx="1253300" cy="1253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64;p14">
            <a:extLst>
              <a:ext uri="{FF2B5EF4-FFF2-40B4-BE49-F238E27FC236}">
                <a16:creationId xmlns:a16="http://schemas.microsoft.com/office/drawing/2014/main" id="{E49C16E8-2357-4930-A262-F638B09528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32387" y="2481942"/>
            <a:ext cx="4083506" cy="36750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285750" indent="-285750">
              <a:spcAft>
                <a:spcPts val="12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00">
                <a:solidFill>
                  <a:srgbClr val="282660"/>
                </a:solidFill>
                <a:latin typeface="Helvetica Neue"/>
                <a:sym typeface="Helvetica Neue"/>
              </a:rPr>
              <a:t>Espaço de compartilhamento de </a:t>
            </a:r>
            <a:r>
              <a:rPr lang="pt-BR" sz="1600" b="1">
                <a:solidFill>
                  <a:srgbClr val="282660"/>
                </a:solidFill>
                <a:latin typeface="Helvetica Neue"/>
                <a:sym typeface="Helvetica Neue"/>
              </a:rPr>
              <a:t>documentos e referências.</a:t>
            </a:r>
            <a:endParaRPr lang="pt-BR">
              <a:sym typeface="Helvetica Neue"/>
            </a:endParaRPr>
          </a:p>
          <a:p>
            <a:pPr marL="285750" indent="-285750">
              <a:spcAft>
                <a:spcPts val="12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00">
                <a:solidFill>
                  <a:srgbClr val="282660"/>
                </a:solidFill>
                <a:latin typeface="Helvetica Neue"/>
                <a:sym typeface="Helvetica Neue"/>
              </a:rPr>
              <a:t>Atividades para </a:t>
            </a:r>
            <a:r>
              <a:rPr lang="pt-BR" sz="1600" b="1">
                <a:solidFill>
                  <a:srgbClr val="282660"/>
                </a:solidFill>
                <a:latin typeface="Helvetica Neue"/>
                <a:sym typeface="Helvetica Neue"/>
              </a:rPr>
              <a:t>troca de experiências </a:t>
            </a:r>
            <a:r>
              <a:rPr lang="pt-BR" sz="1600">
                <a:solidFill>
                  <a:srgbClr val="282660"/>
                </a:solidFill>
                <a:latin typeface="Helvetica Neue"/>
                <a:sym typeface="Helvetica Neue"/>
              </a:rPr>
              <a:t>e conhecimentos entre membros do Fórum. </a:t>
            </a:r>
          </a:p>
          <a:p>
            <a:pPr marL="285750" indent="-285750">
              <a:lnSpc>
                <a:spcPct val="114999"/>
              </a:lnSpc>
              <a:spcAft>
                <a:spcPts val="12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00">
                <a:solidFill>
                  <a:srgbClr val="282660"/>
                </a:solidFill>
                <a:latin typeface="Helvetica Neue"/>
                <a:sym typeface="Helvetica Neue"/>
              </a:rPr>
              <a:t>Articulação e conexão com </a:t>
            </a:r>
            <a:r>
              <a:rPr lang="pt-BR" sz="1600" b="1">
                <a:solidFill>
                  <a:srgbClr val="282660"/>
                </a:solidFill>
                <a:latin typeface="Helvetica Neue"/>
                <a:sym typeface="Helvetica Neue"/>
              </a:rPr>
              <a:t>outras redes e parceiros.</a:t>
            </a:r>
            <a:endParaRPr lang="pt-BR" sz="1600">
              <a:solidFill>
                <a:srgbClr val="282660"/>
              </a:solidFill>
              <a:latin typeface="Helvetica Neue"/>
            </a:endParaRPr>
          </a:p>
          <a:p>
            <a:pPr marL="285750" indent="-285750">
              <a:spcAft>
                <a:spcPts val="12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sz="1600" b="1">
                <a:solidFill>
                  <a:srgbClr val="282660"/>
                </a:solidFill>
                <a:latin typeface="Helvetica Neue"/>
                <a:sym typeface="Helvetica Neue"/>
              </a:rPr>
              <a:t>Eventos, workshops e capacitações </a:t>
            </a:r>
            <a:r>
              <a:rPr lang="pt-BR" sz="1600">
                <a:solidFill>
                  <a:srgbClr val="282660"/>
                </a:solidFill>
                <a:latin typeface="Helvetica Neue"/>
                <a:sym typeface="Helvetica Neue"/>
              </a:rPr>
              <a:t>em temas relevantes:</a:t>
            </a:r>
            <a:endParaRPr lang="pt-BR" sz="1600">
              <a:solidFill>
                <a:srgbClr val="282660"/>
              </a:solidFill>
              <a:latin typeface="Helvetica Neue"/>
            </a:endParaRPr>
          </a:p>
          <a:p>
            <a:pPr marL="457200" lvl="1" indent="0">
              <a:spcAft>
                <a:spcPts val="1200"/>
              </a:spcAft>
              <a:buNone/>
            </a:pPr>
            <a:r>
              <a:rPr lang="pt-BR" sz="1600">
                <a:solidFill>
                  <a:srgbClr val="282660"/>
                </a:solidFill>
                <a:latin typeface="Helvetica Neue"/>
                <a:sym typeface="Helvetica Neue"/>
              </a:rPr>
              <a:t>Captação de recursos federais​</a:t>
            </a:r>
            <a:endParaRPr lang="pt-BR" sz="1600">
              <a:solidFill>
                <a:srgbClr val="282660"/>
              </a:solidFill>
              <a:latin typeface="Helvetica Neue"/>
            </a:endParaRPr>
          </a:p>
          <a:p>
            <a:pPr marL="457200" lvl="1" indent="0">
              <a:spcAft>
                <a:spcPts val="1200"/>
              </a:spcAft>
              <a:buNone/>
            </a:pPr>
            <a:r>
              <a:rPr lang="pt-BR" sz="1600">
                <a:solidFill>
                  <a:srgbClr val="282660"/>
                </a:solidFill>
                <a:latin typeface="Helvetica Neue"/>
                <a:sym typeface="Helvetica Neue"/>
              </a:rPr>
              <a:t>Desenvolvimento de projetos​</a:t>
            </a:r>
            <a:endParaRPr lang="pt-BR" sz="1600">
              <a:solidFill>
                <a:srgbClr val="282660"/>
              </a:solidFill>
              <a:latin typeface="Helvetica Neue"/>
            </a:endParaRPr>
          </a:p>
          <a:p>
            <a:pPr marL="457200" lvl="1" indent="0">
              <a:spcAft>
                <a:spcPts val="1200"/>
              </a:spcAft>
              <a:buNone/>
            </a:pPr>
            <a:r>
              <a:rPr lang="pt-BR" sz="1600">
                <a:solidFill>
                  <a:srgbClr val="282660"/>
                </a:solidFill>
                <a:latin typeface="Helvetica Neue"/>
                <a:sym typeface="Helvetica Neue"/>
              </a:rPr>
              <a:t>Aplicação de instrumentos urbanísticos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15C717DA-9B25-41FB-9A4E-FE51C9ADEE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2" r="4894"/>
          <a:stretch/>
        </p:blipFill>
        <p:spPr bwMode="auto">
          <a:xfrm>
            <a:off x="4728109" y="1748484"/>
            <a:ext cx="3492975" cy="37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Google Shape;83;p15">
            <a:extLst>
              <a:ext uri="{FF2B5EF4-FFF2-40B4-BE49-F238E27FC236}">
                <a16:creationId xmlns:a16="http://schemas.microsoft.com/office/drawing/2014/main" id="{619BCDCB-FE00-4577-A6D1-214F873B1C7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63709" t="74220" r="7731"/>
          <a:stretch/>
        </p:blipFill>
        <p:spPr>
          <a:xfrm>
            <a:off x="509370" y="4813601"/>
            <a:ext cx="357930" cy="323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83;p15">
            <a:extLst>
              <a:ext uri="{FF2B5EF4-FFF2-40B4-BE49-F238E27FC236}">
                <a16:creationId xmlns:a16="http://schemas.microsoft.com/office/drawing/2014/main" id="{DC6D7C25-0CC0-4F42-A677-2A0AB8FD0E5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63709" t="74220" r="7731"/>
          <a:stretch/>
        </p:blipFill>
        <p:spPr>
          <a:xfrm>
            <a:off x="618227" y="5196233"/>
            <a:ext cx="357930" cy="323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83;p15">
            <a:extLst>
              <a:ext uri="{FF2B5EF4-FFF2-40B4-BE49-F238E27FC236}">
                <a16:creationId xmlns:a16="http://schemas.microsoft.com/office/drawing/2014/main" id="{CD4FF044-CB6F-4938-B100-8801BDA0808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63709" t="74220" r="7731"/>
          <a:stretch/>
        </p:blipFill>
        <p:spPr>
          <a:xfrm>
            <a:off x="431800" y="5546753"/>
            <a:ext cx="357930" cy="3230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825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334923" y="1107237"/>
            <a:ext cx="6110050" cy="203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5020" b="1">
                <a:solidFill>
                  <a:srgbClr val="89C5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FUNCIONAMENTO DO FÓRUM</a:t>
            </a:r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408621" y="2791799"/>
            <a:ext cx="4772979" cy="3347743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1400" b="1">
                <a:solidFill>
                  <a:srgbClr val="40BBC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Instâncias de Governança</a:t>
            </a:r>
            <a:r>
              <a:rPr lang="pt-BR" sz="1400" b="1">
                <a:solidFill>
                  <a:srgbClr val="EA334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​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1400" b="1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Coordenação Nacional</a:t>
            </a:r>
            <a:r>
              <a:rPr lang="pt-BR" sz="14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Núcleo de secretários/as responsáveis pela condução estratégica do fórum.​</a:t>
            </a:r>
            <a:endParaRPr lang="pt-BR" sz="1400">
              <a:solidFill>
                <a:srgbClr val="282660"/>
              </a:solidFill>
              <a:latin typeface="Helvetica Neue"/>
              <a:ea typeface="Helvetica Neue"/>
              <a:cs typeface="Helvetica Neue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pt-BR" sz="1400" b="1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Coordenações Regionais e Grupos de Trabalho</a:t>
            </a:r>
            <a:r>
              <a:rPr lang="pt-BR" sz="14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Instâncias de participação formadas a partir de demandas ou interesses comuns de um grupo de membros.​</a:t>
            </a:r>
            <a:endParaRPr lang="pt-BR" sz="1400">
              <a:solidFill>
                <a:srgbClr val="282660"/>
              </a:solidFill>
              <a:latin typeface="Helvetica Neue"/>
              <a:ea typeface="Helvetica Neue"/>
              <a:cs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1400" b="1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Membros</a:t>
            </a:r>
            <a:r>
              <a:rPr lang="pt-BR" sz="14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instância de participação que recebe comunicações e participa de atividades, troca de experiências e construção de posicionamentos conjuntos.</a:t>
            </a:r>
            <a:endParaRPr lang="pt-BR" sz="1400">
              <a:solidFill>
                <a:srgbClr val="282660"/>
              </a:solidFill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335325" y="311275"/>
            <a:ext cx="85206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FÓRUM NACIONAL DE SECRETÁRIAS E SECRETÁRIOS MUNICIPAIS DE PLANEJAMENTO E DESENVOLVIMENTO URBANO                                 </a:t>
            </a:r>
            <a:r>
              <a:rPr lang="pt-BR" sz="900" b="1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OUT    |    21</a:t>
            </a:r>
            <a:endParaRPr sz="900" b="1">
              <a:solidFill>
                <a:srgbClr val="28266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83" name="Google Shape;8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79000" y="634375"/>
            <a:ext cx="1253300" cy="12533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77;p15">
            <a:extLst>
              <a:ext uri="{FF2B5EF4-FFF2-40B4-BE49-F238E27FC236}">
                <a16:creationId xmlns:a16="http://schemas.microsoft.com/office/drawing/2014/main" id="{0791F1EC-AF89-4E27-8DDB-8A8F49AC5583}"/>
              </a:ext>
            </a:extLst>
          </p:cNvPr>
          <p:cNvSpPr txBox="1">
            <a:spLocks/>
          </p:cNvSpPr>
          <p:nvPr/>
        </p:nvSpPr>
        <p:spPr>
          <a:xfrm>
            <a:off x="5255298" y="2791799"/>
            <a:ext cx="3480081" cy="3286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Aft>
                <a:spcPts val="1200"/>
              </a:spcAft>
              <a:buFont typeface="Arial"/>
              <a:buNone/>
            </a:pPr>
            <a:r>
              <a:rPr lang="pt-BR" sz="2000" b="1">
                <a:solidFill>
                  <a:srgbClr val="40BBC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Apoio Técnico</a:t>
            </a:r>
            <a:r>
              <a:rPr lang="pt-BR" sz="2000" b="1">
                <a:solidFill>
                  <a:srgbClr val="EA334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​</a:t>
            </a:r>
          </a:p>
          <a:p>
            <a:pPr marL="0" indent="0">
              <a:spcAft>
                <a:spcPts val="1200"/>
              </a:spcAft>
              <a:buFont typeface="Arial"/>
              <a:buNone/>
            </a:pPr>
            <a:r>
              <a:rPr lang="pt-BR" sz="2000" b="1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Secretaria Executiva: </a:t>
            </a:r>
            <a:r>
              <a:rPr lang="pt-BR" sz="20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Núcleo formado pelas organizações apoiadoras e mobilizadoras do fórum (WRI; FNP). </a:t>
            </a:r>
            <a:r>
              <a:rPr lang="pt-BR" sz="22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​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pt-BR" sz="16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Gestão e engajamento ​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pt-BR" sz="16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Estrutura de funcionamento ​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pt-BR" sz="16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Estabelecimento de rotinas e processos​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pt-BR" sz="16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Formulação de agenda ​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pt-BR" sz="16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Organização de atividades​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pt-BR" sz="1600">
                <a:solidFill>
                  <a:srgbClr val="2826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Documentação e comunicação</a:t>
            </a:r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4923" y="5653500"/>
            <a:ext cx="8520441" cy="1204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C5CEDAEF-B302-4E2B-BC56-2E36547FBC6D}"/>
              </a:ext>
            </a:extLst>
          </p:cNvPr>
          <p:cNvCxnSpPr/>
          <p:nvPr/>
        </p:nvCxnSpPr>
        <p:spPr>
          <a:xfrm>
            <a:off x="5172166" y="2907954"/>
            <a:ext cx="0" cy="2735202"/>
          </a:xfrm>
          <a:prstGeom prst="line">
            <a:avLst/>
          </a:prstGeom>
          <a:ln w="15875">
            <a:solidFill>
              <a:srgbClr val="40BB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724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660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70;p14">
            <a:extLst>
              <a:ext uri="{FF2B5EF4-FFF2-40B4-BE49-F238E27FC236}">
                <a16:creationId xmlns:a16="http://schemas.microsoft.com/office/drawing/2014/main" id="{5B1AB233-AA76-4B0E-9A7B-3E98AE5078B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575" y="1335142"/>
            <a:ext cx="910250" cy="9102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956133" y="1713871"/>
            <a:ext cx="3964209" cy="23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502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PRÓXIMOS PASSOS</a:t>
            </a:r>
            <a:endParaRPr sz="502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5653488"/>
            <a:ext cx="8520599" cy="1204511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335325" y="311275"/>
            <a:ext cx="85206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FÓRUM NACIONAL DE SECRETÁRIAS E SECRETÁRIOS MUNICIPAIS DE PLANEJAMENTO E DESENVOLVIMENTO URBANO                                 </a:t>
            </a:r>
            <a:r>
              <a:rPr lang="pt-BR" sz="9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OUT    |    21</a:t>
            </a:r>
            <a:endParaRPr sz="9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71" name="Google Shape;71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79000" y="634375"/>
            <a:ext cx="1253300" cy="12533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48;p22">
            <a:extLst>
              <a:ext uri="{FF2B5EF4-FFF2-40B4-BE49-F238E27FC236}">
                <a16:creationId xmlns:a16="http://schemas.microsoft.com/office/drawing/2014/main" id="{5E6AF00C-391C-44CF-8328-A94A7E17FAE9}"/>
              </a:ext>
            </a:extLst>
          </p:cNvPr>
          <p:cNvSpPr/>
          <p:nvPr/>
        </p:nvSpPr>
        <p:spPr>
          <a:xfrm>
            <a:off x="328361" y="3503173"/>
            <a:ext cx="1703100" cy="1532100"/>
          </a:xfrm>
          <a:prstGeom prst="roundRect">
            <a:avLst>
              <a:gd name="adj" fmla="val 0"/>
            </a:avLst>
          </a:prstGeom>
          <a:solidFill>
            <a:srgbClr val="EA3348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bg1"/>
                </a:solidFill>
                <a:latin typeface="Helvetica Neue" panose="020B0604020202020204" charset="0"/>
              </a:rPr>
              <a:t>Manifestação de interesse</a:t>
            </a:r>
            <a:endParaRPr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9" name="Google Shape;149;p22">
            <a:extLst>
              <a:ext uri="{FF2B5EF4-FFF2-40B4-BE49-F238E27FC236}">
                <a16:creationId xmlns:a16="http://schemas.microsoft.com/office/drawing/2014/main" id="{A358A6B7-383B-435B-91E2-C46AFA526697}"/>
              </a:ext>
            </a:extLst>
          </p:cNvPr>
          <p:cNvSpPr/>
          <p:nvPr/>
        </p:nvSpPr>
        <p:spPr>
          <a:xfrm>
            <a:off x="4451203" y="3503173"/>
            <a:ext cx="2147225" cy="664500"/>
          </a:xfrm>
          <a:prstGeom prst="roundRect">
            <a:avLst>
              <a:gd name="adj" fmla="val 0"/>
            </a:avLst>
          </a:prstGeom>
          <a:solidFill>
            <a:srgbClr val="EA3348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bg1"/>
                </a:solidFill>
                <a:latin typeface="Helvetica Neue" panose="020B0604020202020204" charset="0"/>
              </a:rPr>
              <a:t>Oficina de planejamento estratégico e da governança</a:t>
            </a:r>
          </a:p>
        </p:txBody>
      </p:sp>
      <p:sp>
        <p:nvSpPr>
          <p:cNvPr id="20" name="Google Shape;150;p22">
            <a:extLst>
              <a:ext uri="{FF2B5EF4-FFF2-40B4-BE49-F238E27FC236}">
                <a16:creationId xmlns:a16="http://schemas.microsoft.com/office/drawing/2014/main" id="{01EF60B3-BA47-4ADB-BBCB-B19A23173398}"/>
              </a:ext>
            </a:extLst>
          </p:cNvPr>
          <p:cNvSpPr/>
          <p:nvPr/>
        </p:nvSpPr>
        <p:spPr>
          <a:xfrm>
            <a:off x="7163300" y="3495522"/>
            <a:ext cx="1703100" cy="1532100"/>
          </a:xfrm>
          <a:prstGeom prst="roundRect">
            <a:avLst>
              <a:gd name="adj" fmla="val 0"/>
            </a:avLst>
          </a:prstGeom>
          <a:solidFill>
            <a:srgbClr val="EA3348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bg1"/>
                </a:solidFill>
                <a:latin typeface="Helvetica Neue" panose="020B0604020202020204" charset="0"/>
              </a:rPr>
              <a:t>Implementação do plano de ação </a:t>
            </a:r>
            <a:endParaRPr lang="pt-BR" sz="110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21" name="Google Shape;151;p22">
            <a:extLst>
              <a:ext uri="{FF2B5EF4-FFF2-40B4-BE49-F238E27FC236}">
                <a16:creationId xmlns:a16="http://schemas.microsoft.com/office/drawing/2014/main" id="{DDAE185D-7D2E-45FA-8411-922E353970BD}"/>
              </a:ext>
            </a:extLst>
          </p:cNvPr>
          <p:cNvSpPr/>
          <p:nvPr/>
        </p:nvSpPr>
        <p:spPr>
          <a:xfrm>
            <a:off x="2078075" y="4093113"/>
            <a:ext cx="428273" cy="275191"/>
          </a:xfrm>
          <a:prstGeom prst="rightArrow">
            <a:avLst>
              <a:gd name="adj1" fmla="val 62738"/>
              <a:gd name="adj2" fmla="val 50000"/>
            </a:avLst>
          </a:prstGeom>
          <a:solidFill>
            <a:srgbClr val="FFFFFF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152;p22">
            <a:extLst>
              <a:ext uri="{FF2B5EF4-FFF2-40B4-BE49-F238E27FC236}">
                <a16:creationId xmlns:a16="http://schemas.microsoft.com/office/drawing/2014/main" id="{18650D83-F2FD-40EB-BB64-FD8134919D3D}"/>
              </a:ext>
            </a:extLst>
          </p:cNvPr>
          <p:cNvSpPr/>
          <p:nvPr/>
        </p:nvSpPr>
        <p:spPr>
          <a:xfrm>
            <a:off x="4016689" y="4557188"/>
            <a:ext cx="3099997" cy="275191"/>
          </a:xfrm>
          <a:prstGeom prst="rightArrow">
            <a:avLst>
              <a:gd name="adj1" fmla="val 62738"/>
              <a:gd name="adj2" fmla="val 50000"/>
            </a:avLst>
          </a:prstGeom>
          <a:solidFill>
            <a:srgbClr val="FFFFFF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153;p22">
            <a:extLst>
              <a:ext uri="{FF2B5EF4-FFF2-40B4-BE49-F238E27FC236}">
                <a16:creationId xmlns:a16="http://schemas.microsoft.com/office/drawing/2014/main" id="{ACEEB3DE-A5AC-409C-B9BE-98CC2073A976}"/>
              </a:ext>
            </a:extLst>
          </p:cNvPr>
          <p:cNvSpPr/>
          <p:nvPr/>
        </p:nvSpPr>
        <p:spPr>
          <a:xfrm>
            <a:off x="2501244" y="4421642"/>
            <a:ext cx="1386900" cy="603300"/>
          </a:xfrm>
          <a:prstGeom prst="roundRect">
            <a:avLst>
              <a:gd name="adj" fmla="val 0"/>
            </a:avLst>
          </a:prstGeom>
          <a:solidFill>
            <a:srgbClr val="EA3348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bg1"/>
                </a:solidFill>
                <a:latin typeface="Helvetica Neue" panose="020B0604020202020204" charset="0"/>
              </a:rPr>
              <a:t>Membros</a:t>
            </a:r>
          </a:p>
        </p:txBody>
      </p:sp>
      <p:sp>
        <p:nvSpPr>
          <p:cNvPr id="24" name="Google Shape;154;p22">
            <a:extLst>
              <a:ext uri="{FF2B5EF4-FFF2-40B4-BE49-F238E27FC236}">
                <a16:creationId xmlns:a16="http://schemas.microsoft.com/office/drawing/2014/main" id="{8F7E4DF4-7B59-4F6A-8BA6-FCB5B5FC7591}"/>
              </a:ext>
            </a:extLst>
          </p:cNvPr>
          <p:cNvSpPr/>
          <p:nvPr/>
        </p:nvSpPr>
        <p:spPr>
          <a:xfrm>
            <a:off x="2503057" y="3480641"/>
            <a:ext cx="1386900" cy="603300"/>
          </a:xfrm>
          <a:prstGeom prst="roundRect">
            <a:avLst>
              <a:gd name="adj" fmla="val 0"/>
            </a:avLst>
          </a:prstGeom>
          <a:solidFill>
            <a:srgbClr val="EA3348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bg1"/>
                </a:solidFill>
                <a:latin typeface="Helvetica Neue" panose="020B0604020202020204" charset="0"/>
              </a:rPr>
              <a:t>Coordenação</a:t>
            </a:r>
          </a:p>
        </p:txBody>
      </p:sp>
      <p:sp>
        <p:nvSpPr>
          <p:cNvPr id="25" name="Google Shape;155;p22">
            <a:extLst>
              <a:ext uri="{FF2B5EF4-FFF2-40B4-BE49-F238E27FC236}">
                <a16:creationId xmlns:a16="http://schemas.microsoft.com/office/drawing/2014/main" id="{BCFE4AC7-8D3E-49A1-B862-7104A2B30D71}"/>
              </a:ext>
            </a:extLst>
          </p:cNvPr>
          <p:cNvSpPr/>
          <p:nvPr/>
        </p:nvSpPr>
        <p:spPr>
          <a:xfrm>
            <a:off x="4016689" y="3636188"/>
            <a:ext cx="365700" cy="275191"/>
          </a:xfrm>
          <a:prstGeom prst="rightArrow">
            <a:avLst>
              <a:gd name="adj1" fmla="val 62738"/>
              <a:gd name="adj2" fmla="val 50000"/>
            </a:avLst>
          </a:prstGeom>
          <a:solidFill>
            <a:srgbClr val="FFFFFF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156;p22">
            <a:extLst>
              <a:ext uri="{FF2B5EF4-FFF2-40B4-BE49-F238E27FC236}">
                <a16:creationId xmlns:a16="http://schemas.microsoft.com/office/drawing/2014/main" id="{567EAE6D-8AED-44CF-88F2-45E0E79DEDA4}"/>
              </a:ext>
            </a:extLst>
          </p:cNvPr>
          <p:cNvSpPr/>
          <p:nvPr/>
        </p:nvSpPr>
        <p:spPr>
          <a:xfrm>
            <a:off x="6667242" y="3636188"/>
            <a:ext cx="449443" cy="275191"/>
          </a:xfrm>
          <a:prstGeom prst="rightArrow">
            <a:avLst>
              <a:gd name="adj1" fmla="val 62738"/>
              <a:gd name="adj2" fmla="val 50000"/>
            </a:avLst>
          </a:prstGeom>
          <a:solidFill>
            <a:srgbClr val="FFFFFF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0243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660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8578" y="363262"/>
            <a:ext cx="8083976" cy="6062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8578" y="6107711"/>
            <a:ext cx="1318400" cy="567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07545" y="6029448"/>
            <a:ext cx="1844900" cy="7935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960ADBE7-7CAD-4608-A6EF-B2636093F5BC}"/>
              </a:ext>
            </a:extLst>
          </p:cNvPr>
          <p:cNvSpPr txBox="1"/>
          <p:nvPr/>
        </p:nvSpPr>
        <p:spPr>
          <a:xfrm>
            <a:off x="3095655" y="4876857"/>
            <a:ext cx="1015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>
                <a:solidFill>
                  <a:schemeClr val="bg1"/>
                </a:solidFill>
                <a:latin typeface="HelveticaNeueCond" panose="00000700000000000000" pitchFamily="2" charset="0"/>
              </a:rPr>
              <a:t>OUT | 21</a:t>
            </a:r>
            <a:endParaRPr lang="en-US" sz="2000" b="1">
              <a:solidFill>
                <a:schemeClr val="bg1"/>
              </a:solidFill>
              <a:latin typeface="HelveticaNeueCond" panose="00000700000000000000" pitchFamily="2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AD7C82D-1759-4D0B-A4F8-45799D48AA47}"/>
              </a:ext>
            </a:extLst>
          </p:cNvPr>
          <p:cNvSpPr txBox="1"/>
          <p:nvPr/>
        </p:nvSpPr>
        <p:spPr>
          <a:xfrm>
            <a:off x="4876802" y="4876857"/>
            <a:ext cx="2786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>
                <a:solidFill>
                  <a:schemeClr val="bg1"/>
                </a:solidFill>
                <a:latin typeface="HelveticaNeueCond" panose="00000700000000000000" pitchFamily="2" charset="0"/>
              </a:rPr>
              <a:t>EVENTO DE LANÇAMENTO</a:t>
            </a:r>
            <a:endParaRPr lang="en-US" sz="2000" b="1">
              <a:solidFill>
                <a:schemeClr val="bg1"/>
              </a:solidFill>
              <a:latin typeface="HelveticaNeueCon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0858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CBD6DB589B8C45A7D78666669AAE8B" ma:contentTypeVersion="13" ma:contentTypeDescription="Create a new document." ma:contentTypeScope="" ma:versionID="6cce85a5e61584eb550562352cdf0b6c">
  <xsd:schema xmlns:xsd="http://www.w3.org/2001/XMLSchema" xmlns:xs="http://www.w3.org/2001/XMLSchema" xmlns:p="http://schemas.microsoft.com/office/2006/metadata/properties" xmlns:ns2="563be0c3-8688-4ace-bc14-a30639136313" xmlns:ns3="604c459f-861a-4a6e-9cb7-82261a09068c" targetNamespace="http://schemas.microsoft.com/office/2006/metadata/properties" ma:root="true" ma:fieldsID="4aec500a0c51de08c9c1fdd7bc7f034f" ns2:_="" ns3:_="">
    <xsd:import namespace="563be0c3-8688-4ace-bc14-a30639136313"/>
    <xsd:import namespace="604c459f-861a-4a6e-9cb7-82261a090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3be0c3-8688-4ace-bc14-a306391363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4c459f-861a-4a6e-9cb7-82261a09068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88D8A5-8BDC-4113-861F-0ACC6A069CCC}">
  <ds:schemaRefs>
    <ds:schemaRef ds:uri="563be0c3-8688-4ace-bc14-a30639136313"/>
    <ds:schemaRef ds:uri="604c459f-861a-4a6e-9cb7-82261a09068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80936C3-D01A-4520-BCBD-B45F9CD8B8D1}">
  <ds:schemaRefs>
    <ds:schemaRef ds:uri="563be0c3-8688-4ace-bc14-a30639136313"/>
    <ds:schemaRef ds:uri="604c459f-861a-4a6e-9cb7-82261a09068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67A1FB1-3C97-44BC-8350-00611CF1A3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7</Slides>
  <Notes>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PowerPoint Presentation</vt:lpstr>
      <vt:lpstr>APRESENTAÇÃO</vt:lpstr>
      <vt:lpstr>OBJETIVOS</vt:lpstr>
      <vt:lpstr>OFERTAS DE VALOR</vt:lpstr>
      <vt:lpstr>FUNCIONAMENTO DO FÓRUM</vt:lpstr>
      <vt:lpstr>PRÓXIMOS PASSOS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revision>1</cp:revision>
  <dcterms:modified xsi:type="dcterms:W3CDTF">2021-10-22T13:52:46Z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0x0101007CCBD6DB589B8C45A7D78666669AAE8B</vt:lpwstr>
  </property>
</Properties>
</file>