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54" r:id="rId3"/>
    <p:sldMasterId id="2147483667" r:id="rId4"/>
    <p:sldMasterId id="2147483682" r:id="rId5"/>
  </p:sldMasterIdLst>
  <p:sldIdLst>
    <p:sldId id="256" r:id="rId6"/>
    <p:sldId id="259" r:id="rId7"/>
    <p:sldId id="261" r:id="rId8"/>
    <p:sldId id="262" r:id="rId9"/>
    <p:sldId id="260" r:id="rId10"/>
    <p:sldId id="258" r:id="rId11"/>
  </p:sldIdLst>
  <p:sldSz cx="12192000" cy="7380288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DBD"/>
    <a:srgbClr val="6F7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7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 /><Relationship Id="rId13" Type="http://schemas.openxmlformats.org/officeDocument/2006/relationships/viewProps" Target="viewProps.xml" /><Relationship Id="rId3" Type="http://schemas.openxmlformats.org/officeDocument/2006/relationships/slideMaster" Target="slideMasters/slideMaster3.xml" /><Relationship Id="rId7" Type="http://schemas.openxmlformats.org/officeDocument/2006/relationships/slide" Target="slides/slide2.xml" /><Relationship Id="rId12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5" Type="http://schemas.openxmlformats.org/officeDocument/2006/relationships/slideMaster" Target="slideMasters/slideMaster5.xml" /><Relationship Id="rId15" Type="http://schemas.openxmlformats.org/officeDocument/2006/relationships/tableStyles" Target="tableStyles.xml" /><Relationship Id="rId10" Type="http://schemas.openxmlformats.org/officeDocument/2006/relationships/slide" Target="slides/slide5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4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23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92019"/>
            <a:ext cx="3932237" cy="17220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62625"/>
            <a:ext cx="6172200" cy="5244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4086"/>
            <a:ext cx="3932237" cy="41018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6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92019"/>
            <a:ext cx="3932237" cy="17220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062625"/>
            <a:ext cx="6172200" cy="524478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4086"/>
            <a:ext cx="3932237" cy="41018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09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90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92932"/>
            <a:ext cx="2628900" cy="625445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92932"/>
            <a:ext cx="7734300" cy="6254453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69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87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07839"/>
            <a:ext cx="9144000" cy="256943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76360"/>
            <a:ext cx="9144000" cy="17818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33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2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39948"/>
            <a:ext cx="10515600" cy="306999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938986"/>
            <a:ext cx="10515600" cy="16144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39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4660"/>
            <a:ext cx="5181600" cy="4682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64660"/>
            <a:ext cx="5181600" cy="4682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71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92932"/>
            <a:ext cx="10515600" cy="142651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809196"/>
            <a:ext cx="5157787" cy="8866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95855"/>
            <a:ext cx="5157787" cy="396519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09196"/>
            <a:ext cx="5183188" cy="8866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95855"/>
            <a:ext cx="5183188" cy="396519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8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286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85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56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92019"/>
            <a:ext cx="3932237" cy="17220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62625"/>
            <a:ext cx="6172200" cy="5244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4086"/>
            <a:ext cx="3932237" cy="41018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52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92019"/>
            <a:ext cx="3932237" cy="17220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062625"/>
            <a:ext cx="6172200" cy="524478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4086"/>
            <a:ext cx="3932237" cy="41018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27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66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92932"/>
            <a:ext cx="2628900" cy="625445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92932"/>
            <a:ext cx="7734300" cy="6254453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06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710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959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404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07839"/>
            <a:ext cx="9144000" cy="256943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76360"/>
            <a:ext cx="9144000" cy="17818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6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07839"/>
            <a:ext cx="9144000" cy="256943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76360"/>
            <a:ext cx="9144000" cy="17818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62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98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39948"/>
            <a:ext cx="10515600" cy="306999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938986"/>
            <a:ext cx="10515600" cy="16144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50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4660"/>
            <a:ext cx="5181600" cy="4682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64660"/>
            <a:ext cx="5181600" cy="4682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697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92932"/>
            <a:ext cx="10515600" cy="142651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809196"/>
            <a:ext cx="5157787" cy="8866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95855"/>
            <a:ext cx="5157787" cy="396519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09196"/>
            <a:ext cx="5183188" cy="8866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95855"/>
            <a:ext cx="5183188" cy="396519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11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34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9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92019"/>
            <a:ext cx="3932237" cy="17220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62625"/>
            <a:ext cx="6172200" cy="5244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4086"/>
            <a:ext cx="3932237" cy="41018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24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92019"/>
            <a:ext cx="3932237" cy="17220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062625"/>
            <a:ext cx="6172200" cy="524478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4086"/>
            <a:ext cx="3932237" cy="41018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17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37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92932"/>
            <a:ext cx="2628900" cy="625445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92932"/>
            <a:ext cx="7734300" cy="6254453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49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402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206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39948"/>
            <a:ext cx="10515600" cy="306999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938986"/>
            <a:ext cx="10515600" cy="16144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79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4660"/>
            <a:ext cx="5181600" cy="4682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64660"/>
            <a:ext cx="5181600" cy="4682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4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92932"/>
            <a:ext cx="10515600" cy="142651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809196"/>
            <a:ext cx="5157787" cy="8866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95855"/>
            <a:ext cx="5157787" cy="396519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09196"/>
            <a:ext cx="5183188" cy="8866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95855"/>
            <a:ext cx="5183188" cy="396519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38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3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.png" 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theme" Target="../theme/theme2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 /><Relationship Id="rId13" Type="http://schemas.openxmlformats.org/officeDocument/2006/relationships/theme" Target="../theme/theme3.xml" /><Relationship Id="rId3" Type="http://schemas.openxmlformats.org/officeDocument/2006/relationships/slideLayout" Target="../slideLayouts/slideLayout5.xml" /><Relationship Id="rId7" Type="http://schemas.openxmlformats.org/officeDocument/2006/relationships/slideLayout" Target="../slideLayouts/slideLayout9.xml" /><Relationship Id="rId12" Type="http://schemas.openxmlformats.org/officeDocument/2006/relationships/slideLayout" Target="../slideLayouts/slideLayout14.xml" /><Relationship Id="rId2" Type="http://schemas.openxmlformats.org/officeDocument/2006/relationships/slideLayout" Target="../slideLayouts/slideLayout4.xml" /><Relationship Id="rId16" Type="http://schemas.openxmlformats.org/officeDocument/2006/relationships/image" Target="../media/image5.png" /><Relationship Id="rId1" Type="http://schemas.openxmlformats.org/officeDocument/2006/relationships/slideLayout" Target="../slideLayouts/slideLayout3.xml" /><Relationship Id="rId6" Type="http://schemas.openxmlformats.org/officeDocument/2006/relationships/slideLayout" Target="../slideLayouts/slideLayout8.xml" /><Relationship Id="rId11" Type="http://schemas.openxmlformats.org/officeDocument/2006/relationships/slideLayout" Target="../slideLayouts/slideLayout13.xml" /><Relationship Id="rId5" Type="http://schemas.openxmlformats.org/officeDocument/2006/relationships/slideLayout" Target="../slideLayouts/slideLayout7.xml" /><Relationship Id="rId15" Type="http://schemas.openxmlformats.org/officeDocument/2006/relationships/image" Target="../media/image4.png" /><Relationship Id="rId10" Type="http://schemas.openxmlformats.org/officeDocument/2006/relationships/slideLayout" Target="../slideLayouts/slideLayout12.xml" /><Relationship Id="rId4" Type="http://schemas.openxmlformats.org/officeDocument/2006/relationships/slideLayout" Target="../slideLayouts/slideLayout6.xml" /><Relationship Id="rId9" Type="http://schemas.openxmlformats.org/officeDocument/2006/relationships/slideLayout" Target="../slideLayouts/slideLayout11.xml" /><Relationship Id="rId14" Type="http://schemas.openxmlformats.org/officeDocument/2006/relationships/image" Target="../media/image6.png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 /><Relationship Id="rId13" Type="http://schemas.openxmlformats.org/officeDocument/2006/relationships/slideLayout" Target="../slideLayouts/slideLayout27.xml" /><Relationship Id="rId3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21.xml" /><Relationship Id="rId12" Type="http://schemas.openxmlformats.org/officeDocument/2006/relationships/slideLayout" Target="../slideLayouts/slideLayout26.xml" /><Relationship Id="rId17" Type="http://schemas.openxmlformats.org/officeDocument/2006/relationships/image" Target="../media/image2.png" /><Relationship Id="rId2" Type="http://schemas.openxmlformats.org/officeDocument/2006/relationships/slideLayout" Target="../slideLayouts/slideLayout16.xml" /><Relationship Id="rId16" Type="http://schemas.openxmlformats.org/officeDocument/2006/relationships/image" Target="../media/image1.png" /><Relationship Id="rId1" Type="http://schemas.openxmlformats.org/officeDocument/2006/relationships/slideLayout" Target="../slideLayouts/slideLayout15.xml" /><Relationship Id="rId6" Type="http://schemas.openxmlformats.org/officeDocument/2006/relationships/slideLayout" Target="../slideLayouts/slideLayout20.xml" /><Relationship Id="rId11" Type="http://schemas.openxmlformats.org/officeDocument/2006/relationships/slideLayout" Target="../slideLayouts/slideLayout25.xml" /><Relationship Id="rId5" Type="http://schemas.openxmlformats.org/officeDocument/2006/relationships/slideLayout" Target="../slideLayouts/slideLayout19.xml" /><Relationship Id="rId15" Type="http://schemas.openxmlformats.org/officeDocument/2006/relationships/theme" Target="../theme/theme4.xml" /><Relationship Id="rId10" Type="http://schemas.openxmlformats.org/officeDocument/2006/relationships/slideLayout" Target="../slideLayouts/slideLayout24.xml" /><Relationship Id="rId4" Type="http://schemas.openxmlformats.org/officeDocument/2006/relationships/slideLayout" Target="../slideLayouts/slideLayout18.xml" /><Relationship Id="rId9" Type="http://schemas.openxmlformats.org/officeDocument/2006/relationships/slideLayout" Target="../slideLayouts/slideLayout23.xml" /><Relationship Id="rId14" Type="http://schemas.openxmlformats.org/officeDocument/2006/relationships/slideLayout" Target="../slideLayouts/slideLayout28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 /><Relationship Id="rId13" Type="http://schemas.openxmlformats.org/officeDocument/2006/relationships/theme" Target="../theme/theme5.xml" /><Relationship Id="rId3" Type="http://schemas.openxmlformats.org/officeDocument/2006/relationships/slideLayout" Target="../slideLayouts/slideLayout31.xml" /><Relationship Id="rId7" Type="http://schemas.openxmlformats.org/officeDocument/2006/relationships/slideLayout" Target="../slideLayouts/slideLayout35.xml" /><Relationship Id="rId12" Type="http://schemas.openxmlformats.org/officeDocument/2006/relationships/slideLayout" Target="../slideLayouts/slideLayout40.xml" /><Relationship Id="rId2" Type="http://schemas.openxmlformats.org/officeDocument/2006/relationships/slideLayout" Target="../slideLayouts/slideLayout30.xml" /><Relationship Id="rId16" Type="http://schemas.openxmlformats.org/officeDocument/2006/relationships/image" Target="../media/image5.png" /><Relationship Id="rId1" Type="http://schemas.openxmlformats.org/officeDocument/2006/relationships/slideLayout" Target="../slideLayouts/slideLayout29.xml" /><Relationship Id="rId6" Type="http://schemas.openxmlformats.org/officeDocument/2006/relationships/slideLayout" Target="../slideLayouts/slideLayout34.xml" /><Relationship Id="rId11" Type="http://schemas.openxmlformats.org/officeDocument/2006/relationships/slideLayout" Target="../slideLayouts/slideLayout39.xml" /><Relationship Id="rId5" Type="http://schemas.openxmlformats.org/officeDocument/2006/relationships/slideLayout" Target="../slideLayouts/slideLayout33.xml" /><Relationship Id="rId15" Type="http://schemas.openxmlformats.org/officeDocument/2006/relationships/image" Target="../media/image4.png" /><Relationship Id="rId10" Type="http://schemas.openxmlformats.org/officeDocument/2006/relationships/slideLayout" Target="../slideLayouts/slideLayout38.xml" /><Relationship Id="rId4" Type="http://schemas.openxmlformats.org/officeDocument/2006/relationships/slideLayout" Target="../slideLayouts/slideLayout32.xml" /><Relationship Id="rId9" Type="http://schemas.openxmlformats.org/officeDocument/2006/relationships/slideLayout" Target="../slideLayouts/slideLayout37.xml" /><Relationship Id="rId14" Type="http://schemas.openxmlformats.org/officeDocument/2006/relationships/image" Target="../media/image3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753" y="1317189"/>
            <a:ext cx="2979869" cy="30021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2" y="217381"/>
            <a:ext cx="2543251" cy="100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9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1" indent="-228601" algn="l" defTabSz="9144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3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6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8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0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3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5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17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19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4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7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0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1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4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16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18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65" y="1910192"/>
            <a:ext cx="4633146" cy="183484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81250" y="6422615"/>
            <a:ext cx="6206266" cy="61904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274" y="6422616"/>
            <a:ext cx="6144412" cy="6190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55976" y="211440"/>
            <a:ext cx="6206266" cy="61904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11441"/>
            <a:ext cx="6144412" cy="6190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1668" y="4152742"/>
            <a:ext cx="5039205" cy="18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0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1" indent="-228601" algn="l" defTabSz="9144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3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6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8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0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3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5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17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19" indent="-228601" algn="l" defTabSz="914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4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7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0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1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4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16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18" algn="l" defTabSz="914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92932"/>
            <a:ext cx="10515600" cy="1426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64660"/>
            <a:ext cx="10515600" cy="468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840434"/>
            <a:ext cx="274320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840434"/>
            <a:ext cx="411480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840434"/>
            <a:ext cx="274320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04" y="370460"/>
            <a:ext cx="5261894" cy="20838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81250" y="6422615"/>
            <a:ext cx="6206266" cy="61904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274" y="6422616"/>
            <a:ext cx="6144412" cy="6190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758420" y="4560443"/>
            <a:ext cx="5039205" cy="18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9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92932"/>
            <a:ext cx="10515600" cy="1426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64660"/>
            <a:ext cx="10515600" cy="468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840434"/>
            <a:ext cx="274320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840434"/>
            <a:ext cx="411480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840434"/>
            <a:ext cx="274320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753" y="1317189"/>
            <a:ext cx="2979869" cy="30021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2" y="217381"/>
            <a:ext cx="2543251" cy="100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5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92932"/>
            <a:ext cx="10515600" cy="1426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64660"/>
            <a:ext cx="10515600" cy="468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840434"/>
            <a:ext cx="274320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840434"/>
            <a:ext cx="411480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840434"/>
            <a:ext cx="274320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65" y="1910192"/>
            <a:ext cx="4633146" cy="183484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81250" y="6422615"/>
            <a:ext cx="6206266" cy="61904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274" y="6422616"/>
            <a:ext cx="6144412" cy="6190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55976" y="211440"/>
            <a:ext cx="6206266" cy="61904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11441"/>
            <a:ext cx="6144412" cy="61904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461668" y="4152742"/>
            <a:ext cx="5039205" cy="18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0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6.xml" /><Relationship Id="rId5" Type="http://schemas.openxmlformats.org/officeDocument/2006/relationships/image" Target="../media/image10.emf" /><Relationship Id="rId4" Type="http://schemas.openxmlformats.org/officeDocument/2006/relationships/image" Target="../media/image9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7.xml" /><Relationship Id="rId5" Type="http://schemas.openxmlformats.org/officeDocument/2006/relationships/image" Target="../media/image14.jpeg" /><Relationship Id="rId4" Type="http://schemas.openxmlformats.org/officeDocument/2006/relationships/image" Target="../media/image13.jpe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3" Type="http://schemas.openxmlformats.org/officeDocument/2006/relationships/image" Target="../media/image16.jpeg" /><Relationship Id="rId7" Type="http://schemas.openxmlformats.org/officeDocument/2006/relationships/image" Target="../media/image20.jpe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8.xml" /><Relationship Id="rId6" Type="http://schemas.openxmlformats.org/officeDocument/2006/relationships/image" Target="../media/image19.jpeg" /><Relationship Id="rId5" Type="http://schemas.openxmlformats.org/officeDocument/2006/relationships/image" Target="../media/image18.jpeg" /><Relationship Id="rId4" Type="http://schemas.openxmlformats.org/officeDocument/2006/relationships/image" Target="../media/image17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 /><Relationship Id="rId13" Type="http://schemas.openxmlformats.org/officeDocument/2006/relationships/image" Target="../media/image32.png" /><Relationship Id="rId18" Type="http://schemas.openxmlformats.org/officeDocument/2006/relationships/image" Target="../media/image37.png" /><Relationship Id="rId3" Type="http://schemas.openxmlformats.org/officeDocument/2006/relationships/image" Target="../media/image23.png" /><Relationship Id="rId21" Type="http://schemas.openxmlformats.org/officeDocument/2006/relationships/image" Target="../media/image39.png" /><Relationship Id="rId7" Type="http://schemas.openxmlformats.org/officeDocument/2006/relationships/image" Target="../media/image26.png" /><Relationship Id="rId12" Type="http://schemas.openxmlformats.org/officeDocument/2006/relationships/image" Target="../media/image31.png" /><Relationship Id="rId17" Type="http://schemas.openxmlformats.org/officeDocument/2006/relationships/image" Target="../media/image36.png" /><Relationship Id="rId2" Type="http://schemas.openxmlformats.org/officeDocument/2006/relationships/image" Target="../media/image22.png" /><Relationship Id="rId16" Type="http://schemas.openxmlformats.org/officeDocument/2006/relationships/image" Target="../media/image35.jpeg" /><Relationship Id="rId20" Type="http://schemas.openxmlformats.org/officeDocument/2006/relationships/image" Target="../media/image38.png" /><Relationship Id="rId1" Type="http://schemas.openxmlformats.org/officeDocument/2006/relationships/slideLayout" Target="../slideLayouts/slideLayout28.xml" /><Relationship Id="rId6" Type="http://schemas.openxmlformats.org/officeDocument/2006/relationships/image" Target="../media/image21.png" /><Relationship Id="rId11" Type="http://schemas.openxmlformats.org/officeDocument/2006/relationships/image" Target="../media/image30.png" /><Relationship Id="rId5" Type="http://schemas.openxmlformats.org/officeDocument/2006/relationships/image" Target="../media/image25.png" /><Relationship Id="rId15" Type="http://schemas.openxmlformats.org/officeDocument/2006/relationships/image" Target="../media/image34.png" /><Relationship Id="rId10" Type="http://schemas.openxmlformats.org/officeDocument/2006/relationships/image" Target="../media/image29.jpeg" /><Relationship Id="rId19" Type="http://schemas.openxmlformats.org/officeDocument/2006/relationships/image" Target="../media/image15.png" /><Relationship Id="rId4" Type="http://schemas.openxmlformats.org/officeDocument/2006/relationships/image" Target="../media/image24.png" /><Relationship Id="rId9" Type="http://schemas.openxmlformats.org/officeDocument/2006/relationships/image" Target="../media/image28.jpeg" /><Relationship Id="rId14" Type="http://schemas.openxmlformats.org/officeDocument/2006/relationships/image" Target="../media/image33.png" /><Relationship Id="rId22" Type="http://schemas.openxmlformats.org/officeDocument/2006/relationships/image" Target="../media/image40.png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37893" y="3120255"/>
            <a:ext cx="8139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6F70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AGENDAS INTERNACIONAIS 2021</a:t>
            </a:r>
          </a:p>
        </p:txBody>
      </p:sp>
    </p:spTree>
    <p:extLst>
      <p:ext uri="{BB962C8B-B14F-4D97-AF65-F5344CB8AC3E}">
        <p14:creationId xmlns:p14="http://schemas.microsoft.com/office/powerpoint/2010/main" val="158651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56682" y="5045176"/>
            <a:ext cx="3284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Duarte Nogueira </a:t>
            </a:r>
          </a:p>
          <a:p>
            <a:pPr algn="ctr"/>
            <a:r>
              <a:rPr lang="pt-BR" sz="1600" i="1" dirty="0">
                <a:solidFill>
                  <a:srgbClr val="002060"/>
                </a:solidFill>
              </a:rPr>
              <a:t>Prefeito de Ribeirão Preto/SP</a:t>
            </a:r>
          </a:p>
          <a:p>
            <a:pPr algn="ctr"/>
            <a:r>
              <a:rPr lang="pt-BR" sz="1600" i="1" dirty="0">
                <a:solidFill>
                  <a:srgbClr val="002060"/>
                </a:solidFill>
              </a:rPr>
              <a:t>Vice-presidente de Relações com</a:t>
            </a:r>
          </a:p>
          <a:p>
            <a:pPr algn="ctr"/>
            <a:r>
              <a:rPr lang="pt-BR" sz="1600" i="1" dirty="0">
                <a:solidFill>
                  <a:srgbClr val="002060"/>
                </a:solidFill>
              </a:rPr>
              <a:t>o Congresso Nacional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720299" y="5045176"/>
            <a:ext cx="3085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Junynho Martins</a:t>
            </a:r>
          </a:p>
          <a:p>
            <a:pPr algn="ctr"/>
            <a:r>
              <a:rPr lang="pt-BR" sz="1600" i="1" dirty="0"/>
              <a:t>Prefeito de Ribeirão das Neves/MG </a:t>
            </a:r>
          </a:p>
          <a:p>
            <a:pPr algn="ctr"/>
            <a:r>
              <a:rPr lang="pt-BR" sz="1600" i="1" dirty="0"/>
              <a:t>Vice-presidente de </a:t>
            </a:r>
            <a:r>
              <a:rPr lang="pt-BR" sz="1600" i="1" dirty="0" err="1"/>
              <a:t>PPPs</a:t>
            </a:r>
            <a:r>
              <a:rPr lang="pt-BR" sz="1600" i="1" dirty="0"/>
              <a:t> em Iluminação Pública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285135" y="5027649"/>
            <a:ext cx="3085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Kayo Amado</a:t>
            </a:r>
          </a:p>
          <a:p>
            <a:pPr algn="ctr"/>
            <a:r>
              <a:rPr lang="pt-BR" sz="1600" i="1" dirty="0"/>
              <a:t>Prefeito de São Vicente/SP</a:t>
            </a:r>
          </a:p>
        </p:txBody>
      </p:sp>
      <p:pic>
        <p:nvPicPr>
          <p:cNvPr id="1026" name="Picture 2" descr="Ibope em Ribeirão Preto: Duarte Nogueira lidera com 26%; Chiarelli tem 17%  - 05/10/2020 - UOL Eleiçõ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56" y="3178684"/>
            <a:ext cx="1598464" cy="1598464"/>
          </a:xfrm>
          <a:prstGeom prst="ellipse">
            <a:avLst/>
          </a:prstGeom>
          <a:ln w="127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beirão das Neves reelege Junynho Martins (DEM) com 54,23% dos votos  válidos - Primeiro Plano - Hoje em 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48" y="3178686"/>
            <a:ext cx="1591439" cy="1602049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heça as propostas do candidato Kayo Amado à Prefeitura de São Vicente,  SP | Eleições 2020 em Santos e Região | G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1281" r="22545" b="9218"/>
          <a:stretch/>
        </p:blipFill>
        <p:spPr bwMode="auto">
          <a:xfrm>
            <a:off x="9079003" y="3173406"/>
            <a:ext cx="1509485" cy="160374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20672" y="2040621"/>
            <a:ext cx="5042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Mérida, México – 03 a 07 de outubro de 2021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482" y="558625"/>
            <a:ext cx="3829369" cy="114415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41430" y="2541324"/>
            <a:ext cx="170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Delegação FNP</a:t>
            </a:r>
          </a:p>
        </p:txBody>
      </p:sp>
    </p:spTree>
    <p:extLst>
      <p:ext uri="{BB962C8B-B14F-4D97-AF65-F5344CB8AC3E}">
        <p14:creationId xmlns:p14="http://schemas.microsoft.com/office/powerpoint/2010/main" val="3147714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368813" y="5045178"/>
            <a:ext cx="3284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Edvaldo Nogueira</a:t>
            </a:r>
          </a:p>
          <a:p>
            <a:pPr algn="ctr"/>
            <a:r>
              <a:rPr lang="pt-BR" sz="1600" i="1" dirty="0">
                <a:solidFill>
                  <a:srgbClr val="002060"/>
                </a:solidFill>
              </a:rPr>
              <a:t>Prefeito de Aracaju/SE</a:t>
            </a:r>
          </a:p>
          <a:p>
            <a:pPr algn="ctr"/>
            <a:r>
              <a:rPr lang="pt-BR" sz="1600" i="1" dirty="0">
                <a:solidFill>
                  <a:srgbClr val="002060"/>
                </a:solidFill>
              </a:rPr>
              <a:t>Presidente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84679" y="2257389"/>
            <a:ext cx="643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Dubai, Emirados Árabes Unidos – 24 a 29 outubro 2021</a:t>
            </a:r>
          </a:p>
        </p:txBody>
      </p:sp>
      <p:pic>
        <p:nvPicPr>
          <p:cNvPr id="2052" name="Picture 4" descr="G-STIC: Global Sustainable Technology &amp;amp; Innovation Community | Linked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67" y="33527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OCRUZ - Master Ambiental - Consultoria Ambie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74" y="3352759"/>
            <a:ext cx="2128219" cy="15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XPO 2020 Dubai UAE Logo Vector (SVG, PDF, Ai, EPS, CDR) Free Download -  Logowik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6753"/>
          <a:stretch/>
        </p:blipFill>
        <p:spPr bwMode="auto">
          <a:xfrm>
            <a:off x="4618580" y="364177"/>
            <a:ext cx="2968084" cy="153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dvaldo Nogueira (PDT) é reeleito prefeito de Aracaju – Infonet – O que é  notícia em Sergi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69" y="3230200"/>
            <a:ext cx="1666042" cy="1666042"/>
          </a:xfrm>
          <a:prstGeom prst="ellipse">
            <a:avLst/>
          </a:prstGeom>
          <a:ln w="127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04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660073" y="3796292"/>
            <a:ext cx="3113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João Campos</a:t>
            </a:r>
          </a:p>
          <a:p>
            <a:pPr algn="ctr"/>
            <a:r>
              <a:rPr lang="pt-BR" sz="1400" i="1" dirty="0">
                <a:solidFill>
                  <a:srgbClr val="002060"/>
                </a:solidFill>
              </a:rPr>
              <a:t>prefeito de Recife/PE</a:t>
            </a:r>
          </a:p>
          <a:p>
            <a:pPr algn="ctr"/>
            <a:r>
              <a:rPr lang="pt-BR" sz="1400" i="1" dirty="0">
                <a:solidFill>
                  <a:srgbClr val="002060"/>
                </a:solidFill>
              </a:rPr>
              <a:t>Vice-presidente de Mudanças Climáticas</a:t>
            </a:r>
          </a:p>
          <a:p>
            <a:pPr algn="ctr"/>
            <a:endParaRPr lang="pt-BR" sz="1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559884" y="1549311"/>
            <a:ext cx="6534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Glasgow, Reino Unido – 01 a 12 de novembro de 2021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77404" y="1949421"/>
            <a:ext cx="170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Delegação FNP</a:t>
            </a:r>
          </a:p>
        </p:txBody>
      </p:sp>
      <p:pic>
        <p:nvPicPr>
          <p:cNvPr id="52" name="image16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821425" y="4940082"/>
            <a:ext cx="1338241" cy="135800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60" name="CaixaDeTexto 59"/>
          <p:cNvSpPr txBox="1"/>
          <p:nvPr/>
        </p:nvSpPr>
        <p:spPr>
          <a:xfrm>
            <a:off x="9410948" y="6357267"/>
            <a:ext cx="218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Isabella de Roldão</a:t>
            </a:r>
            <a:br>
              <a:rPr lang="pt-BR" sz="1400" b="1" dirty="0"/>
            </a:br>
            <a:r>
              <a:rPr lang="pt-BR" sz="1400" i="1" dirty="0"/>
              <a:t>vice-prefeita de Recife/PE</a:t>
            </a:r>
          </a:p>
        </p:txBody>
      </p:sp>
      <p:pic>
        <p:nvPicPr>
          <p:cNvPr id="5122" name="Picture 2" descr="COP26: conheça siglas e termos importantes para não perder nada - Fotos -  R7 Internac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037" y="53171"/>
            <a:ext cx="2650304" cy="149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de ser uma imagem de uma ou mais pessoas e casacos e jaqueta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421" r="11142" b="16632"/>
          <a:stretch/>
        </p:blipFill>
        <p:spPr bwMode="auto">
          <a:xfrm>
            <a:off x="7167620" y="2350309"/>
            <a:ext cx="1309455" cy="1340065"/>
          </a:xfrm>
          <a:prstGeom prst="ellipse">
            <a:avLst/>
          </a:prstGeom>
          <a:ln w="127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aixaDeTexto 48"/>
          <p:cNvSpPr txBox="1"/>
          <p:nvPr/>
        </p:nvSpPr>
        <p:spPr>
          <a:xfrm>
            <a:off x="6252762" y="3800530"/>
            <a:ext cx="3139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Axel Grael</a:t>
            </a:r>
          </a:p>
          <a:p>
            <a:pPr algn="ctr"/>
            <a:r>
              <a:rPr lang="pt-BR" sz="1400" i="1" dirty="0">
                <a:solidFill>
                  <a:srgbClr val="002060"/>
                </a:solidFill>
              </a:rPr>
              <a:t> prefeito Niterói/RJ</a:t>
            </a:r>
          </a:p>
          <a:p>
            <a:pPr algn="ctr"/>
            <a:r>
              <a:rPr lang="pt-BR" sz="1400" i="1" dirty="0">
                <a:solidFill>
                  <a:srgbClr val="002060"/>
                </a:solidFill>
              </a:rPr>
              <a:t>Vice-Presidente dos ODS</a:t>
            </a:r>
          </a:p>
        </p:txBody>
      </p:sp>
      <p:pic>
        <p:nvPicPr>
          <p:cNvPr id="5128" name="Picture 8" descr="Prefeito João Campos | Prefeitura do Reci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884" y="2365208"/>
            <a:ext cx="1340065" cy="1340065"/>
          </a:xfrm>
          <a:prstGeom prst="ellipse">
            <a:avLst/>
          </a:prstGeom>
          <a:ln w="127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aixaDeTexto 53"/>
          <p:cNvSpPr txBox="1"/>
          <p:nvPr/>
        </p:nvSpPr>
        <p:spPr>
          <a:xfrm>
            <a:off x="577311" y="6368374"/>
            <a:ext cx="2886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Bruno Reis</a:t>
            </a:r>
          </a:p>
          <a:p>
            <a:pPr algn="ctr"/>
            <a:r>
              <a:rPr lang="pt-BR" sz="1400" i="1" dirty="0"/>
              <a:t> prefeito Salvador/BA</a:t>
            </a:r>
          </a:p>
          <a:p>
            <a:pPr algn="ctr"/>
            <a:r>
              <a:rPr lang="pt-BR" sz="1400" i="1" dirty="0"/>
              <a:t>Vice-presidente de </a:t>
            </a:r>
            <a:r>
              <a:rPr lang="pt-BR" sz="1400" i="1" dirty="0" err="1"/>
              <a:t>PPPs</a:t>
            </a:r>
            <a:r>
              <a:rPr lang="pt-BR" sz="1400" i="1" dirty="0"/>
              <a:t> e Concessões</a:t>
            </a:r>
          </a:p>
        </p:txBody>
      </p:sp>
      <p:pic>
        <p:nvPicPr>
          <p:cNvPr id="5132" name="Picture 12" descr="Nenhuma descrição de foto disponível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73" y="4875054"/>
            <a:ext cx="1375944" cy="137594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CaixaDeTexto 62"/>
          <p:cNvSpPr txBox="1"/>
          <p:nvPr/>
        </p:nvSpPr>
        <p:spPr>
          <a:xfrm>
            <a:off x="6382754" y="6357267"/>
            <a:ext cx="2643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Tião </a:t>
            </a:r>
            <a:r>
              <a:rPr lang="pt-BR" sz="1400" b="1" dirty="0" err="1"/>
              <a:t>Bocalom</a:t>
            </a:r>
            <a:endParaRPr lang="pt-BR" sz="1400" b="1" dirty="0"/>
          </a:p>
          <a:p>
            <a:pPr algn="ctr"/>
            <a:r>
              <a:rPr lang="pt-BR" sz="1400" i="1" dirty="0"/>
              <a:t>prefeito de Rio Branco/AC</a:t>
            </a:r>
          </a:p>
          <a:p>
            <a:pPr algn="ctr"/>
            <a:r>
              <a:rPr lang="pt-BR" sz="1400" i="1" dirty="0"/>
              <a:t>Vice-presidente de Agricultura</a:t>
            </a:r>
          </a:p>
        </p:txBody>
      </p:sp>
      <p:pic>
        <p:nvPicPr>
          <p:cNvPr id="5134" name="Picture 14" descr="Bocalom desiste de participar de debate e Socorro Neri será entrevistada na  Rede Amazônica Rio Branco | Eleições 2020 no Acre | G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t="2397" r="3373" b="13867"/>
          <a:stretch/>
        </p:blipFill>
        <p:spPr bwMode="auto">
          <a:xfrm>
            <a:off x="7014379" y="4940082"/>
            <a:ext cx="1380247" cy="1310916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3838605" y="6357267"/>
            <a:ext cx="2169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Cícero de Lucena</a:t>
            </a:r>
            <a:br>
              <a:rPr lang="pt-BR" sz="1400" b="1" dirty="0"/>
            </a:br>
            <a:r>
              <a:rPr lang="pt-BR" sz="1400" i="1" dirty="0"/>
              <a:t> prefeito de João Pessoa/PB</a:t>
            </a:r>
            <a:br>
              <a:rPr lang="pt-BR" sz="1400" i="1" dirty="0"/>
            </a:br>
            <a:r>
              <a:rPr lang="pt-BR" sz="1400" i="1" dirty="0"/>
              <a:t> 1ª Secretário Nacional </a:t>
            </a:r>
          </a:p>
        </p:txBody>
      </p:sp>
      <p:pic>
        <p:nvPicPr>
          <p:cNvPr id="16" name="image26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4259337" y="4902437"/>
            <a:ext cx="1328243" cy="132117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994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71103" y="3141532"/>
            <a:ext cx="16210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JHC</a:t>
            </a:r>
          </a:p>
          <a:p>
            <a:pPr algn="ctr"/>
            <a:r>
              <a:rPr lang="pt-BR" sz="1100" i="1" dirty="0"/>
              <a:t>prefeito de Maceió/AL </a:t>
            </a:r>
            <a:br>
              <a:rPr lang="pt-BR" sz="1100" i="1" dirty="0"/>
            </a:br>
            <a:r>
              <a:rPr lang="pt-BR" sz="1100" i="1" dirty="0"/>
              <a:t>VP de Turismo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55470" y="3127984"/>
            <a:ext cx="20133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Cícero de Lucena</a:t>
            </a:r>
            <a:br>
              <a:rPr lang="pt-BR" sz="1100" b="1" dirty="0"/>
            </a:br>
            <a:r>
              <a:rPr lang="pt-BR" sz="1100" i="1" dirty="0"/>
              <a:t> prefeito de João Pessoa/PB</a:t>
            </a:r>
            <a:br>
              <a:rPr lang="pt-BR" sz="1100" i="1" dirty="0"/>
            </a:br>
            <a:r>
              <a:rPr lang="pt-BR" sz="1100" i="1" dirty="0"/>
              <a:t> 1ª Secretário Nacional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512098" y="3103401"/>
            <a:ext cx="2074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Hildon Chaves</a:t>
            </a:r>
          </a:p>
          <a:p>
            <a:pPr algn="ctr"/>
            <a:r>
              <a:rPr lang="pt-BR" sz="1100" i="1" dirty="0"/>
              <a:t>prefeito de Porto Velho/RO </a:t>
            </a:r>
          </a:p>
          <a:p>
            <a:pPr algn="ctr"/>
            <a:r>
              <a:rPr lang="pt-BR" sz="1100" i="1" dirty="0"/>
              <a:t>VP de Relações com o Judiciário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506894" y="1301286"/>
            <a:ext cx="4945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Barcelona, Espanha – 14 a 19 de novembro</a:t>
            </a:r>
          </a:p>
        </p:txBody>
      </p:sp>
      <p:pic>
        <p:nvPicPr>
          <p:cNvPr id="10" name="Google Shape;85;g100836497bb_0_6" descr="Resultado de imagem para scewc barcelona 2018"/>
          <p:cNvPicPr preferRelativeResize="0"/>
          <p:nvPr/>
        </p:nvPicPr>
        <p:blipFill rotWithShape="1">
          <a:blip r:embed="rId2">
            <a:alphaModFix/>
          </a:blip>
          <a:srcRect t="17762" b="17293"/>
          <a:stretch/>
        </p:blipFill>
        <p:spPr>
          <a:xfrm>
            <a:off x="4050295" y="155863"/>
            <a:ext cx="2042824" cy="89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998" y="72059"/>
            <a:ext cx="4532828" cy="119284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26043" y="1586349"/>
            <a:ext cx="170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Delegação FNP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403693" y="3103401"/>
            <a:ext cx="2207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Felicio </a:t>
            </a:r>
            <a:r>
              <a:rPr lang="pt-BR" sz="1100" b="1" dirty="0" err="1"/>
              <a:t>Ramuth</a:t>
            </a:r>
            <a:br>
              <a:rPr lang="pt-BR" sz="1100" b="1" dirty="0"/>
            </a:br>
            <a:r>
              <a:rPr lang="pt-BR" sz="1100" i="1" dirty="0"/>
              <a:t>prefeito de São José dos Campos/SP</a:t>
            </a:r>
            <a:br>
              <a:rPr lang="pt-BR" sz="1100" i="1" dirty="0"/>
            </a:br>
            <a:r>
              <a:rPr lang="pt-BR" sz="1100" i="1" dirty="0"/>
              <a:t> VP de Mobilidade Urbana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374091" y="3120879"/>
            <a:ext cx="23179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Duarte Nogueira </a:t>
            </a:r>
          </a:p>
          <a:p>
            <a:pPr algn="ctr"/>
            <a:r>
              <a:rPr lang="pt-BR" sz="1100" i="1" dirty="0"/>
              <a:t>prefeito de Ribeirão Preto/SP</a:t>
            </a:r>
          </a:p>
          <a:p>
            <a:pPr algn="ctr"/>
            <a:r>
              <a:rPr lang="pt-BR" sz="1100" i="1" dirty="0"/>
              <a:t>VP de Rel. com o Congresso Nacional</a:t>
            </a:r>
          </a:p>
        </p:txBody>
      </p:sp>
      <p:pic>
        <p:nvPicPr>
          <p:cNvPr id="23" name="image13.png"/>
          <p:cNvPicPr/>
          <p:nvPr/>
        </p:nvPicPr>
        <p:blipFill>
          <a:blip r:embed="rId4"/>
          <a:srcRect l="56091" r="2313" b="32023"/>
          <a:stretch>
            <a:fillRect/>
          </a:stretch>
        </p:blipFill>
        <p:spPr>
          <a:xfrm>
            <a:off x="5105217" y="2023021"/>
            <a:ext cx="1082040" cy="103822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5" name="image55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069382" y="2037105"/>
            <a:ext cx="1038225" cy="103822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6" name="image26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3362098" y="2073154"/>
            <a:ext cx="1000125" cy="100012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8" name="image35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042915" y="2015330"/>
            <a:ext cx="1035050" cy="103505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9" name="image42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295545" y="1994378"/>
            <a:ext cx="1160987" cy="1137829"/>
          </a:xfrm>
          <a:prstGeom prst="ellipse">
            <a:avLst/>
          </a:prstGeom>
          <a:ln w="127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076" name="Picture 4" descr="Image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720" y="2035173"/>
            <a:ext cx="1050140" cy="105014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ixaDeTexto 32"/>
          <p:cNvSpPr txBox="1"/>
          <p:nvPr/>
        </p:nvSpPr>
        <p:spPr>
          <a:xfrm>
            <a:off x="10542248" y="3103401"/>
            <a:ext cx="15457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Ulisses Maia</a:t>
            </a:r>
          </a:p>
          <a:p>
            <a:pPr algn="ctr"/>
            <a:r>
              <a:rPr lang="pt-BR" sz="1100" i="1" dirty="0"/>
              <a:t>prefeito de Maringá/PR </a:t>
            </a:r>
          </a:p>
          <a:p>
            <a:pPr algn="ctr"/>
            <a:r>
              <a:rPr lang="pt-BR" sz="1100" i="1" dirty="0"/>
              <a:t>2ª Secretário Nacional</a:t>
            </a:r>
          </a:p>
        </p:txBody>
      </p:sp>
      <p:pic>
        <p:nvPicPr>
          <p:cNvPr id="3080" name="Picture 8" descr="Nenhuma descrição de foto disponível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903" y="1963669"/>
            <a:ext cx="1088342" cy="108834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35"/>
          <p:cNvSpPr txBox="1"/>
          <p:nvPr/>
        </p:nvSpPr>
        <p:spPr>
          <a:xfrm>
            <a:off x="0" y="3127984"/>
            <a:ext cx="1752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</a:rPr>
              <a:t>Miguel Coelho</a:t>
            </a:r>
          </a:p>
          <a:p>
            <a:pPr algn="ctr"/>
            <a:r>
              <a:rPr lang="pt-BR" sz="1200" i="1" dirty="0">
                <a:solidFill>
                  <a:srgbClr val="002060"/>
                </a:solidFill>
              </a:rPr>
              <a:t>prefeito de Petrolina/PE Secretário-Geral</a:t>
            </a:r>
          </a:p>
        </p:txBody>
      </p:sp>
      <p:pic>
        <p:nvPicPr>
          <p:cNvPr id="37" name="image37.png"/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4775567" y="3894724"/>
            <a:ext cx="1067866" cy="110775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8" name="image2.png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10249245" y="3889164"/>
            <a:ext cx="1123950" cy="112395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9" name="image54.png"/>
          <p:cNvPicPr/>
          <p:nvPr/>
        </p:nvPicPr>
        <p:blipFill>
          <a:blip r:embed="rId13"/>
          <a:srcRect t="2863" b="14030"/>
          <a:stretch>
            <a:fillRect/>
          </a:stretch>
        </p:blipFill>
        <p:spPr>
          <a:xfrm>
            <a:off x="8595994" y="3935807"/>
            <a:ext cx="978535" cy="108585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40" name="image3.png"/>
          <p:cNvPicPr/>
          <p:nvPr/>
        </p:nvPicPr>
        <p:blipFill>
          <a:blip r:embed="rId14"/>
          <a:srcRect l="10949" r="14455" b="2721"/>
          <a:stretch>
            <a:fillRect/>
          </a:stretch>
        </p:blipFill>
        <p:spPr>
          <a:xfrm>
            <a:off x="1015324" y="3985049"/>
            <a:ext cx="1038225" cy="102806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41" name="image30.png"/>
          <p:cNvPicPr/>
          <p:nvPr/>
        </p:nvPicPr>
        <p:blipFill>
          <a:blip r:embed="rId15"/>
          <a:srcRect l="4018" t="4699" r="4018" b="4699"/>
          <a:stretch>
            <a:fillRect/>
          </a:stretch>
        </p:blipFill>
        <p:spPr>
          <a:xfrm>
            <a:off x="6798160" y="3957346"/>
            <a:ext cx="962025" cy="105727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42" name="Imagem 41" descr="AS FALAS DA PÓLIS: Dr. Daniel Santos seria eleito prefeito de Ananindeua já  no 1º turno, revela DOXA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84" y="3924262"/>
            <a:ext cx="1038225" cy="108885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43" name="CaixaDeTexto 42"/>
          <p:cNvSpPr txBox="1"/>
          <p:nvPr/>
        </p:nvSpPr>
        <p:spPr>
          <a:xfrm>
            <a:off x="335404" y="5062280"/>
            <a:ext cx="23140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Gustavo Mendanha</a:t>
            </a:r>
          </a:p>
          <a:p>
            <a:pPr algn="ctr"/>
            <a:r>
              <a:rPr lang="pt-BR" sz="1100" i="1" dirty="0"/>
              <a:t>prefeito de Aparecida de Goiânia/GO </a:t>
            </a:r>
          </a:p>
          <a:p>
            <a:pPr algn="ctr"/>
            <a:r>
              <a:rPr lang="pt-BR" sz="1100" i="1" dirty="0"/>
              <a:t>VP de Tec. aplicadas para Segurança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508542" y="5062280"/>
            <a:ext cx="20133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Dr. Daniel</a:t>
            </a:r>
          </a:p>
          <a:p>
            <a:pPr algn="ctr"/>
            <a:r>
              <a:rPr lang="pt-BR" sz="1100" i="1" dirty="0"/>
              <a:t>prefeito de Ananindeua/PA</a:t>
            </a:r>
          </a:p>
          <a:p>
            <a:pPr algn="ctr"/>
            <a:r>
              <a:rPr lang="pt-BR" sz="1100" i="1" dirty="0"/>
              <a:t> VP de Saúde da Família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272346" y="5047710"/>
            <a:ext cx="2074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Caio Cunha</a:t>
            </a:r>
          </a:p>
          <a:p>
            <a:pPr algn="ctr"/>
            <a:r>
              <a:rPr lang="pt-BR" sz="1100" i="1" dirty="0"/>
              <a:t>prefeito de Mogi das Cruzes/SP VP de Inovação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6150079" y="5034993"/>
            <a:ext cx="2207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Bruno Cunha Lima</a:t>
            </a:r>
          </a:p>
          <a:p>
            <a:pPr algn="ctr"/>
            <a:r>
              <a:rPr lang="pt-BR" sz="1100" i="1" dirty="0"/>
              <a:t>prefeito de Campina Grande/PB</a:t>
            </a:r>
          </a:p>
          <a:p>
            <a:pPr algn="ctr"/>
            <a:r>
              <a:rPr lang="pt-BR" sz="1100" i="1" dirty="0"/>
              <a:t>VP de Ciência e Tecnologia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8017660" y="5016561"/>
            <a:ext cx="218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Victor Coelho </a:t>
            </a:r>
          </a:p>
          <a:p>
            <a:pPr algn="ctr"/>
            <a:r>
              <a:rPr lang="pt-BR" sz="1100" i="1" dirty="0"/>
              <a:t>prefeito de Cachoeiro de Itapemirim/ES</a:t>
            </a:r>
          </a:p>
          <a:p>
            <a:pPr algn="ctr"/>
            <a:r>
              <a:rPr lang="pt-BR" sz="1100" i="1" dirty="0"/>
              <a:t>VP de Governo Digital 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9985251" y="5029389"/>
            <a:ext cx="16519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Gustavo Reis</a:t>
            </a:r>
          </a:p>
          <a:p>
            <a:pPr algn="ctr"/>
            <a:r>
              <a:rPr lang="pt-BR" sz="1100" i="1" dirty="0"/>
              <a:t>prefeito de Jaguariúna/SP </a:t>
            </a:r>
          </a:p>
          <a:p>
            <a:pPr algn="ctr"/>
            <a:r>
              <a:rPr lang="pt-BR" sz="1100" i="1" dirty="0"/>
              <a:t>VP de Telecomunicações</a:t>
            </a:r>
          </a:p>
        </p:txBody>
      </p:sp>
      <p:pic>
        <p:nvPicPr>
          <p:cNvPr id="50" name="image14.png"/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2975263" y="5818771"/>
            <a:ext cx="959519" cy="98107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51" name="image32.png"/>
          <p:cNvPicPr/>
          <p:nvPr/>
        </p:nvPicPr>
        <p:blipFill>
          <a:blip r:embed="rId18"/>
          <a:srcRect/>
          <a:stretch>
            <a:fillRect/>
          </a:stretch>
        </p:blipFill>
        <p:spPr>
          <a:xfrm>
            <a:off x="6709919" y="5779659"/>
            <a:ext cx="981075" cy="98107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52" name="image16.png"/>
          <p:cNvPicPr/>
          <p:nvPr/>
        </p:nvPicPr>
        <p:blipFill>
          <a:blip r:embed="rId19"/>
          <a:srcRect/>
          <a:stretch>
            <a:fillRect/>
          </a:stretch>
        </p:blipFill>
        <p:spPr>
          <a:xfrm>
            <a:off x="8595994" y="5842842"/>
            <a:ext cx="971550" cy="97155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53" name="image43.png"/>
          <p:cNvPicPr/>
          <p:nvPr/>
        </p:nvPicPr>
        <p:blipFill>
          <a:blip r:embed="rId20"/>
          <a:srcRect l="14924" t="10965" r="12620"/>
          <a:stretch>
            <a:fillRect/>
          </a:stretch>
        </p:blipFill>
        <p:spPr>
          <a:xfrm>
            <a:off x="10333254" y="5818771"/>
            <a:ext cx="965835" cy="9906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55" name="image50.png"/>
          <p:cNvPicPr/>
          <p:nvPr/>
        </p:nvPicPr>
        <p:blipFill>
          <a:blip r:embed="rId21"/>
          <a:srcRect/>
          <a:stretch>
            <a:fillRect/>
          </a:stretch>
        </p:blipFill>
        <p:spPr>
          <a:xfrm>
            <a:off x="1015324" y="5786002"/>
            <a:ext cx="990600" cy="9906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6" name="CaixaDeTexto 55"/>
          <p:cNvSpPr txBox="1"/>
          <p:nvPr/>
        </p:nvSpPr>
        <p:spPr>
          <a:xfrm>
            <a:off x="603223" y="6836185"/>
            <a:ext cx="17784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Dr. Pitágoras</a:t>
            </a:r>
          </a:p>
          <a:p>
            <a:pPr algn="ctr"/>
            <a:r>
              <a:rPr lang="pt-BR" sz="1100" i="1" dirty="0"/>
              <a:t>prefeito de Candeias/BA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2508542" y="6889577"/>
            <a:ext cx="2013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Roberto Naves</a:t>
            </a:r>
            <a:br>
              <a:rPr lang="pt-BR" sz="1100" b="1" dirty="0"/>
            </a:br>
            <a:r>
              <a:rPr lang="pt-BR" sz="1100" i="1" dirty="0"/>
              <a:t>prefeito de Anápolis/GO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4272346" y="6875007"/>
            <a:ext cx="20743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Ana Paula Matos</a:t>
            </a:r>
          </a:p>
          <a:p>
            <a:pPr algn="ctr"/>
            <a:r>
              <a:rPr lang="pt-BR" sz="1100" i="1" dirty="0"/>
              <a:t>vice-prefeita de Salvador/BA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6150079" y="6875006"/>
            <a:ext cx="22077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Eduardo Pimentel</a:t>
            </a:r>
          </a:p>
          <a:p>
            <a:pPr algn="ctr"/>
            <a:r>
              <a:rPr lang="pt-BR" sz="1100" i="1" dirty="0"/>
              <a:t>vice-prefeito de Curitiba/PR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8017660" y="6843858"/>
            <a:ext cx="2186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Isabella de Roldão</a:t>
            </a:r>
            <a:br>
              <a:rPr lang="pt-BR" sz="1100" b="1" dirty="0"/>
            </a:br>
            <a:r>
              <a:rPr lang="pt-BR" sz="1100" i="1" dirty="0"/>
              <a:t>vice-prefeita de Recife/PE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9866200" y="6857986"/>
            <a:ext cx="1890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Marfiza de Lima Galvão</a:t>
            </a:r>
          </a:p>
          <a:p>
            <a:pPr algn="ctr"/>
            <a:r>
              <a:rPr lang="pt-BR" sz="1100" i="1" dirty="0"/>
              <a:t>vice-prefeita Rio Branco/AC</a:t>
            </a:r>
          </a:p>
        </p:txBody>
      </p:sp>
      <p:pic>
        <p:nvPicPr>
          <p:cNvPr id="62" name="image22.png"/>
          <p:cNvPicPr/>
          <p:nvPr/>
        </p:nvPicPr>
        <p:blipFill>
          <a:blip r:embed="rId22"/>
          <a:srcRect l="23038" r="26146" b="28674"/>
          <a:stretch>
            <a:fillRect/>
          </a:stretch>
        </p:blipFill>
        <p:spPr>
          <a:xfrm>
            <a:off x="4877454" y="5818770"/>
            <a:ext cx="942975" cy="98107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336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107990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ersonalizar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277</Words>
  <Application>Microsoft Office PowerPoint</Application>
  <PresentationFormat>Personalizar</PresentationFormat>
  <Paragraphs>76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Personalizar design</vt:lpstr>
      <vt:lpstr>1_Tema do Office</vt:lpstr>
      <vt:lpstr>Tema do Office</vt:lpstr>
      <vt:lpstr>1_Personalizar design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Paula Aguiar</dc:creator>
  <cp:lastModifiedBy>Paulo Oliveira</cp:lastModifiedBy>
  <cp:revision>27</cp:revision>
  <dcterms:created xsi:type="dcterms:W3CDTF">2021-11-10T18:36:30Z</dcterms:created>
  <dcterms:modified xsi:type="dcterms:W3CDTF">2021-11-23T19:13:30Z</dcterms:modified>
</cp:coreProperties>
</file>