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sldIdLst>
    <p:sldId id="256" r:id="rId4"/>
    <p:sldId id="260" r:id="rId5"/>
    <p:sldId id="261" r:id="rId6"/>
    <p:sldId id="262" r:id="rId7"/>
    <p:sldId id="259" r:id="rId8"/>
    <p:sldId id="263" r:id="rId9"/>
    <p:sldId id="25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62" d="100"/>
          <a:sy n="62" d="100"/>
        </p:scale>
        <p:origin x="9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13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2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528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04" y="344242"/>
            <a:ext cx="5261894" cy="193637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81250" y="5968098"/>
            <a:ext cx="6206266" cy="5752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274" y="5968099"/>
            <a:ext cx="6144412" cy="5752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58417" y="4237708"/>
            <a:ext cx="5039205" cy="17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2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752" y="1223973"/>
            <a:ext cx="2979869" cy="27897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2" y="201996"/>
            <a:ext cx="2543251" cy="9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9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65" y="1775011"/>
            <a:ext cx="4633146" cy="170499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81250" y="5968098"/>
            <a:ext cx="6206266" cy="57523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274" y="5968099"/>
            <a:ext cx="6144412" cy="5752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55976" y="196475"/>
            <a:ext cx="6206266" cy="5752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96476"/>
            <a:ext cx="6144412" cy="57523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1665" y="3858859"/>
            <a:ext cx="5039205" cy="17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48353" y="3028935"/>
            <a:ext cx="959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Grupo de jovens prefeitas e prefeitos da FNP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15865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02997" y="619932"/>
            <a:ext cx="650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Carta dos jovens prefeitos (as) da FNP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14399" y="2650211"/>
            <a:ext cx="106318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Roboto"/>
              </a:rPr>
              <a:t>	</a:t>
            </a:r>
            <a:r>
              <a:rPr lang="pt-BR" sz="2800" dirty="0" smtClean="0">
                <a:latin typeface="Roboto"/>
              </a:rPr>
              <a:t>Nós</a:t>
            </a:r>
            <a:r>
              <a:rPr lang="pt-BR" sz="2800" dirty="0">
                <a:latin typeface="Roboto"/>
              </a:rPr>
              <a:t>, jovens dirigentes da Frente Nacional de Prefeitos (FNP), reunidos na 81ª Reunião Geral, na cidade de Aracaju/SE, nos dias 25 e 26 de novembro de 2021, nos reportamos aos demais integrantes da entidade para manifestar o desejo de institucionalização da Rede de jovens prefeitas e prefeitos da FNP. </a:t>
            </a:r>
            <a:endParaRPr lang="pt-BR" sz="2800" dirty="0" smtClean="0">
              <a:latin typeface="Roboto"/>
            </a:endParaRPr>
          </a:p>
          <a:p>
            <a:pPr algn="just"/>
            <a:endParaRPr lang="pt-BR" sz="2400" dirty="0">
              <a:latin typeface="Roboto"/>
            </a:endParaRPr>
          </a:p>
          <a:p>
            <a:pPr algn="just"/>
            <a:r>
              <a:rPr lang="pt-BR" sz="2400" dirty="0" smtClean="0">
                <a:latin typeface="Roboto"/>
              </a:rPr>
              <a:t>	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90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02997" y="619932"/>
            <a:ext cx="650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Carta dos jovens prefeitos (as) da FNP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53885" y="2309248"/>
            <a:ext cx="106318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Roboto"/>
              </a:rPr>
              <a:t>	</a:t>
            </a:r>
            <a:r>
              <a:rPr lang="pt-BR" sz="2800" dirty="0">
                <a:latin typeface="Roboto"/>
              </a:rPr>
              <a:t>Sabemos que é próprio da juventude a energia e a disposição para enfrentar </a:t>
            </a:r>
            <a:r>
              <a:rPr lang="pt-BR" sz="2800" dirty="0" smtClean="0">
                <a:latin typeface="Roboto"/>
              </a:rPr>
              <a:t>desafios</a:t>
            </a:r>
            <a:r>
              <a:rPr lang="pt-BR" sz="2800" dirty="0">
                <a:latin typeface="Roboto"/>
              </a:rPr>
              <a:t>, ainda mais aqueles encontrados na gestão das nossas cidades. Nesse </a:t>
            </a:r>
            <a:r>
              <a:rPr lang="pt-BR" sz="2800" dirty="0" smtClean="0">
                <a:latin typeface="Roboto"/>
              </a:rPr>
              <a:t>sentido</a:t>
            </a:r>
            <a:r>
              <a:rPr lang="pt-BR" sz="2800" dirty="0">
                <a:latin typeface="Roboto"/>
              </a:rPr>
              <a:t>, o compartilhamento das experiências e a disseminação de boas práticas </a:t>
            </a:r>
            <a:r>
              <a:rPr lang="pt-BR" sz="2800" dirty="0" smtClean="0">
                <a:latin typeface="Roboto"/>
              </a:rPr>
              <a:t>tornam-se </a:t>
            </a:r>
            <a:r>
              <a:rPr lang="pt-BR" sz="2800" dirty="0">
                <a:latin typeface="Roboto"/>
              </a:rPr>
              <a:t>ferramentas de crucial importância para que as novas gerações de gestores </a:t>
            </a:r>
            <a:r>
              <a:rPr lang="pt-BR" sz="2800" dirty="0" smtClean="0">
                <a:latin typeface="Roboto"/>
              </a:rPr>
              <a:t>públicos </a:t>
            </a:r>
            <a:r>
              <a:rPr lang="pt-BR" sz="2800" dirty="0">
                <a:latin typeface="Roboto"/>
              </a:rPr>
              <a:t>possam tomar decisões mais efetivas.</a:t>
            </a:r>
            <a:endParaRPr lang="pt-BR" sz="2400" dirty="0" smtClean="0">
              <a:latin typeface="Roboto"/>
            </a:endParaRPr>
          </a:p>
          <a:p>
            <a:pPr algn="just"/>
            <a:r>
              <a:rPr lang="pt-BR" sz="2400" dirty="0" smtClean="0">
                <a:latin typeface="Roboto"/>
              </a:rPr>
              <a:t>	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92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02997" y="619932"/>
            <a:ext cx="650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Carta dos jovens prefeitos (as) da FNP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69383" y="1921790"/>
            <a:ext cx="106318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Roboto"/>
              </a:rPr>
              <a:t>	</a:t>
            </a:r>
            <a:r>
              <a:rPr lang="pt-BR" sz="2800" dirty="0">
                <a:latin typeface="Roboto"/>
              </a:rPr>
              <a:t>A iniciativa da criação de uma rede de jovens governantes municipais </a:t>
            </a:r>
            <a:r>
              <a:rPr lang="pt-BR" sz="2800" dirty="0" smtClean="0">
                <a:latin typeface="Roboto"/>
              </a:rPr>
              <a:t>transcende </a:t>
            </a:r>
            <a:r>
              <a:rPr lang="pt-BR" sz="2800" dirty="0">
                <a:latin typeface="Roboto"/>
              </a:rPr>
              <a:t>às pautas voltadas para a juventude, abrange os principais desafios </a:t>
            </a:r>
            <a:r>
              <a:rPr lang="pt-BR" sz="2800" dirty="0" smtClean="0">
                <a:latin typeface="Roboto"/>
              </a:rPr>
              <a:t>enfrentados </a:t>
            </a:r>
            <a:r>
              <a:rPr lang="pt-BR" sz="2800" dirty="0">
                <a:latin typeface="Roboto"/>
              </a:rPr>
              <a:t>pelas nossas cidades, nos instigando a ter um novo olhar, mas sem </a:t>
            </a:r>
            <a:r>
              <a:rPr lang="pt-BR" sz="2800" dirty="0" smtClean="0">
                <a:latin typeface="Roboto"/>
              </a:rPr>
              <a:t>desconsiderar </a:t>
            </a:r>
            <a:r>
              <a:rPr lang="pt-BR" sz="2800" dirty="0">
                <a:latin typeface="Roboto"/>
              </a:rPr>
              <a:t>os mais experientes, agregando todos os dirigentes da FNP.</a:t>
            </a:r>
          </a:p>
          <a:p>
            <a:pPr algn="just"/>
            <a:r>
              <a:rPr lang="pt-BR" sz="2800" dirty="0" smtClean="0">
                <a:latin typeface="Roboto"/>
              </a:rPr>
              <a:t>	</a:t>
            </a:r>
          </a:p>
          <a:p>
            <a:pPr algn="just"/>
            <a:r>
              <a:rPr lang="pt-BR" sz="2800" dirty="0">
                <a:latin typeface="Roboto"/>
              </a:rPr>
              <a:t>	</a:t>
            </a:r>
            <a:r>
              <a:rPr lang="pt-BR" sz="2800" dirty="0" smtClean="0">
                <a:latin typeface="Roboto"/>
              </a:rPr>
              <a:t>Queremos </a:t>
            </a:r>
            <a:r>
              <a:rPr lang="pt-BR" sz="2800" dirty="0">
                <a:latin typeface="Roboto"/>
              </a:rPr>
              <a:t>nos mobilizar para trazer elementos qualificadores da nossa </a:t>
            </a:r>
            <a:r>
              <a:rPr lang="pt-BR" sz="2800" dirty="0" smtClean="0">
                <a:latin typeface="Roboto"/>
              </a:rPr>
              <a:t>geração </a:t>
            </a:r>
            <a:r>
              <a:rPr lang="pt-BR" sz="2800" dirty="0">
                <a:latin typeface="Roboto"/>
              </a:rPr>
              <a:t>para os debates nacionais, ouvindo novos atores e dialogando com as futuras </a:t>
            </a:r>
            <a:r>
              <a:rPr lang="pt-BR" sz="2800" dirty="0" smtClean="0">
                <a:latin typeface="Roboto"/>
              </a:rPr>
              <a:t>gerações</a:t>
            </a:r>
            <a:r>
              <a:rPr lang="pt-BR" sz="2800" dirty="0">
                <a:latin typeface="Roboto"/>
              </a:rPr>
              <a:t>.</a:t>
            </a:r>
            <a:r>
              <a:rPr lang="pt-BR" sz="2400" dirty="0" smtClean="0">
                <a:latin typeface="Roboto"/>
              </a:rPr>
              <a:t>	</a:t>
            </a:r>
            <a:endParaRPr lang="pt-BR" sz="20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37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02997" y="619932"/>
            <a:ext cx="650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Carta dos jovens prefeitos (as) da FNP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29898" y="1999282"/>
            <a:ext cx="106318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Roboto"/>
              </a:rPr>
              <a:t>	</a:t>
            </a:r>
            <a:r>
              <a:rPr lang="pt-BR" sz="2800" dirty="0">
                <a:latin typeface="Roboto"/>
              </a:rPr>
              <a:t>Diante disso, apresentamos, por meio desta Carta de institucionalização, os 3 (três) primeiros desafios que serão debatidos pela Rede de jovens prefeitas e prefeitos nos próximos meses, em reuniões periódicas. </a:t>
            </a:r>
            <a:r>
              <a:rPr lang="pt-BR" sz="2800" dirty="0">
                <a:latin typeface="Roboto"/>
              </a:rPr>
              <a:t>São eles: financiamento das cidades (modelo federativo e operações de crédito), resíduos sólidos</a:t>
            </a:r>
            <a:r>
              <a:rPr lang="pt-BR" sz="2800" dirty="0" smtClean="0">
                <a:latin typeface="Roboto"/>
              </a:rPr>
              <a:t>,(arranjos federativos) </a:t>
            </a:r>
            <a:r>
              <a:rPr lang="pt-BR" sz="2800" dirty="0">
                <a:latin typeface="Roboto"/>
              </a:rPr>
              <a:t>e inovação na administração pública.</a:t>
            </a:r>
          </a:p>
        </p:txBody>
      </p:sp>
    </p:spTree>
    <p:extLst>
      <p:ext uri="{BB962C8B-B14F-4D97-AF65-F5344CB8AC3E}">
        <p14:creationId xmlns:p14="http://schemas.microsoft.com/office/powerpoint/2010/main" val="2959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02997" y="619932"/>
            <a:ext cx="650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Carta dos jovens prefeitos (as) da FNP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29898" y="1999282"/>
            <a:ext cx="106318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Roboto"/>
              </a:rPr>
              <a:t>	</a:t>
            </a:r>
            <a:r>
              <a:rPr lang="pt-BR" sz="2800" dirty="0">
                <a:latin typeface="Roboto"/>
              </a:rPr>
              <a:t>Por fim, certos de que esta iniciativa irá agregar à estrutura da entidade e dinamizará a discussão dos temas do municipalismo brasileiro, nós, jovens governantes municipais reiteramos a importância da institucionalização da Rede de jovens prefeitas e prefeitos da FNP a partir desta data</a:t>
            </a:r>
            <a:r>
              <a:rPr lang="pt-BR" sz="2800" dirty="0">
                <a:latin typeface="Roboto"/>
              </a:rPr>
              <a:t>.</a:t>
            </a:r>
          </a:p>
          <a:p>
            <a:pPr algn="just"/>
            <a:endParaRPr lang="pt-BR" sz="2800" dirty="0">
              <a:latin typeface="Roboto"/>
            </a:endParaRPr>
          </a:p>
          <a:p>
            <a:pPr algn="just"/>
            <a:r>
              <a:rPr lang="pt-BR" sz="2800" dirty="0">
                <a:latin typeface="Roboto"/>
              </a:rPr>
              <a:t> 					</a:t>
            </a:r>
            <a:r>
              <a:rPr lang="pt-BR" sz="2800" dirty="0" smtClean="0">
                <a:latin typeface="Roboto"/>
              </a:rPr>
              <a:t>Aracaju</a:t>
            </a:r>
            <a:r>
              <a:rPr lang="pt-BR" sz="2800" dirty="0">
                <a:latin typeface="Roboto"/>
              </a:rPr>
              <a:t>, 25 de novembro de </a:t>
            </a:r>
            <a:r>
              <a:rPr lang="pt-BR" sz="2800" dirty="0">
                <a:latin typeface="Roboto"/>
              </a:rPr>
              <a:t>2021</a:t>
            </a:r>
            <a:endParaRPr lang="pt-BR" sz="2800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328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1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53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Roboto</vt:lpstr>
      <vt:lpstr>Tema do Office</vt:lpstr>
      <vt:lpstr>Personalizar design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Aguiar</dc:creator>
  <cp:lastModifiedBy>mario lopes</cp:lastModifiedBy>
  <cp:revision>12</cp:revision>
  <dcterms:created xsi:type="dcterms:W3CDTF">2021-11-10T18:36:30Z</dcterms:created>
  <dcterms:modified xsi:type="dcterms:W3CDTF">2021-11-19T21:22:48Z</dcterms:modified>
</cp:coreProperties>
</file>