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  <p:sldMasterId id="2147483652" r:id="rId3"/>
  </p:sldMasterIdLst>
  <p:sldIdLst>
    <p:sldId id="256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62" d="100"/>
          <a:sy n="62" d="100"/>
        </p:scale>
        <p:origin x="978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137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8232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5286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704" y="344242"/>
            <a:ext cx="5261894" cy="1936377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5968098"/>
            <a:ext cx="6206266" cy="5752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5968099"/>
            <a:ext cx="6144412" cy="575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58417" y="4237708"/>
            <a:ext cx="5039205" cy="17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929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1752" y="1223973"/>
            <a:ext cx="2979869" cy="27897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62" y="201996"/>
            <a:ext cx="2543251" cy="935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093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1665" y="1775011"/>
            <a:ext cx="4633146" cy="170499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81250" y="5968098"/>
            <a:ext cx="6206266" cy="575235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274" y="5968099"/>
            <a:ext cx="6144412" cy="57523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955976" y="196475"/>
            <a:ext cx="6206266" cy="57523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196476"/>
            <a:ext cx="6144412" cy="575235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461665" y="3858859"/>
            <a:ext cx="5039205" cy="173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5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48353" y="3028935"/>
            <a:ext cx="9593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/>
              <a:t>Grupo de jovens prefeitas e prefeitos da FNP</a:t>
            </a:r>
            <a:endParaRPr lang="pt-BR" sz="3600" b="1" dirty="0"/>
          </a:p>
        </p:txBody>
      </p:sp>
    </p:spTree>
    <p:extLst>
      <p:ext uri="{BB962C8B-B14F-4D97-AF65-F5344CB8AC3E}">
        <p14:creationId xmlns:p14="http://schemas.microsoft.com/office/powerpoint/2010/main" val="15865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804475" y="487968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Pauta Prioritária </a:t>
            </a:r>
            <a:endParaRPr lang="pt-BR" sz="28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882684" y="2185262"/>
            <a:ext cx="9903415" cy="830997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>
                <a:latin typeface="Roboto"/>
              </a:defRPr>
            </a:lvl1pPr>
          </a:lstStyle>
          <a:p>
            <a:r>
              <a:rPr lang="pt-BR" dirty="0">
                <a:solidFill>
                  <a:srgbClr val="0070C0"/>
                </a:solidFill>
              </a:rPr>
              <a:t>Financiamento das cidades: modelo federativo </a:t>
            </a:r>
            <a:r>
              <a:rPr lang="pt-BR" dirty="0">
                <a:solidFill>
                  <a:srgbClr val="0070C0"/>
                </a:solidFill>
              </a:rPr>
              <a:t>                                              e </a:t>
            </a:r>
            <a:r>
              <a:rPr lang="pt-BR" dirty="0">
                <a:solidFill>
                  <a:srgbClr val="0070C0"/>
                </a:solidFill>
              </a:rPr>
              <a:t>operações de crédito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3" y="2044512"/>
            <a:ext cx="1112496" cy="11124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98" y="3386882"/>
            <a:ext cx="1131071" cy="113107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882684" y="3815789"/>
            <a:ext cx="5408908" cy="461665"/>
          </a:xfrm>
          <a:prstGeom prst="rect">
            <a:avLst/>
          </a:prstGeom>
          <a:noFill/>
          <a:ln w="12700" cap="rnd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>
                <a:latin typeface="Roboto"/>
              </a:defRPr>
            </a:lvl1pPr>
          </a:lstStyle>
          <a:p>
            <a:r>
              <a:rPr lang="pt-BR" dirty="0">
                <a:solidFill>
                  <a:srgbClr val="0070C0"/>
                </a:solidFill>
              </a:rPr>
              <a:t>Resíduos sólidos: Arranjos federativos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3" y="4747827"/>
            <a:ext cx="875709" cy="875709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882684" y="5076984"/>
            <a:ext cx="5408908" cy="461665"/>
          </a:xfrm>
          <a:prstGeom prst="rect">
            <a:avLst/>
          </a:prstGeom>
          <a:noFill/>
          <a:ln w="12700"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070C0"/>
                </a:solidFill>
                <a:latin typeface="Roboto"/>
              </a:rPr>
              <a:t>Inovação na administração </a:t>
            </a:r>
            <a:r>
              <a:rPr lang="pt-BR" sz="2400" dirty="0" smtClean="0">
                <a:solidFill>
                  <a:srgbClr val="0070C0"/>
                </a:solidFill>
                <a:latin typeface="Roboto"/>
              </a:rPr>
              <a:t>pública</a:t>
            </a:r>
            <a:endParaRPr lang="pt-BR" dirty="0">
              <a:solidFill>
                <a:srgbClr val="0070C0"/>
              </a:solidFill>
            </a:endParaRPr>
          </a:p>
        </p:txBody>
      </p:sp>
      <p:pic>
        <p:nvPicPr>
          <p:cNvPr id="13" name="Imagem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5749" y="2702356"/>
            <a:ext cx="2045471" cy="20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04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02997" y="619932"/>
            <a:ext cx="650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/>
              <a:t>Calendário de atividades 2022</a:t>
            </a:r>
            <a:endParaRPr lang="pt-BR" sz="2800" b="1" dirty="0"/>
          </a:p>
        </p:txBody>
      </p:sp>
      <p:sp>
        <p:nvSpPr>
          <p:cNvPr id="3" name="CaixaDeTexto 2"/>
          <p:cNvSpPr txBox="1"/>
          <p:nvPr/>
        </p:nvSpPr>
        <p:spPr>
          <a:xfrm>
            <a:off x="2510723" y="2820691"/>
            <a:ext cx="2371243" cy="147732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rgbClr val="0070C0"/>
                </a:solidFill>
                <a:latin typeface="Roboto"/>
              </a:rPr>
              <a:t>Março</a:t>
            </a:r>
          </a:p>
          <a:p>
            <a:pPr algn="just"/>
            <a:endParaRPr lang="pt-BR" sz="2400" dirty="0" smtClean="0">
              <a:solidFill>
                <a:srgbClr val="0070C0"/>
              </a:solidFill>
              <a:latin typeface="Roboto"/>
            </a:endParaRPr>
          </a:p>
          <a:p>
            <a:pPr algn="just"/>
            <a:endParaRPr lang="pt-BR" sz="2400" dirty="0">
              <a:solidFill>
                <a:srgbClr val="0070C0"/>
              </a:solidFill>
              <a:latin typeface="Roboto"/>
            </a:endParaRPr>
          </a:p>
          <a:p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04" y="2170673"/>
            <a:ext cx="2268305" cy="226830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86" y="2725171"/>
            <a:ext cx="579655" cy="57965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39" y="3856532"/>
            <a:ext cx="571002" cy="571002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286" y="5058706"/>
            <a:ext cx="579655" cy="579655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463964" y="3965869"/>
            <a:ext cx="1813302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pt-BR" sz="2400" dirty="0" smtClean="0">
                <a:solidFill>
                  <a:srgbClr val="0070C0"/>
                </a:solidFill>
                <a:latin typeface="Roboto"/>
              </a:rPr>
              <a:t>Junho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2463962" y="5156922"/>
            <a:ext cx="2414050" cy="46166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rgbClr val="0070C0"/>
                </a:solidFill>
                <a:latin typeface="Roboto"/>
              </a:rPr>
              <a:t>Novembro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066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4107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36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Arial</vt:lpstr>
      <vt:lpstr>Calibri</vt:lpstr>
      <vt:lpstr>Roboto</vt:lpstr>
      <vt:lpstr>Tema do Office</vt:lpstr>
      <vt:lpstr>Personalizar design</vt:lpstr>
      <vt:lpstr>1_Tema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Paula Aguiar</dc:creator>
  <cp:lastModifiedBy>mario lopes</cp:lastModifiedBy>
  <cp:revision>15</cp:revision>
  <dcterms:created xsi:type="dcterms:W3CDTF">2021-11-10T18:36:30Z</dcterms:created>
  <dcterms:modified xsi:type="dcterms:W3CDTF">2021-11-19T21:50:11Z</dcterms:modified>
</cp:coreProperties>
</file>