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sldIdLst>
    <p:sldId id="256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62" d="100"/>
          <a:sy n="62" d="100"/>
        </p:scale>
        <p:origin x="9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13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2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28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04" y="344242"/>
            <a:ext cx="5261894" cy="193637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81250" y="5968098"/>
            <a:ext cx="6206266" cy="57523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274" y="5968099"/>
            <a:ext cx="6144412" cy="5752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58417" y="4237708"/>
            <a:ext cx="5039205" cy="17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2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752" y="1223973"/>
            <a:ext cx="2979869" cy="27897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62" y="201996"/>
            <a:ext cx="2543251" cy="9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9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65" y="1775011"/>
            <a:ext cx="4633146" cy="170499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81250" y="5968098"/>
            <a:ext cx="6206266" cy="57523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274" y="5968099"/>
            <a:ext cx="6144412" cy="5752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55976" y="196475"/>
            <a:ext cx="6206266" cy="5752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96476"/>
            <a:ext cx="6144412" cy="57523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1665" y="3858859"/>
            <a:ext cx="5039205" cy="17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48353" y="3028935"/>
            <a:ext cx="959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Grupo de jovens prefeitas e prefeitos da FNP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5865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75" y="487968"/>
            <a:ext cx="650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Pauta Prioritária 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882684" y="2185262"/>
            <a:ext cx="9903415" cy="830997"/>
          </a:xfrm>
          <a:prstGeom prst="rect">
            <a:avLst/>
          </a:prstGeom>
          <a:noFill/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latin typeface="Roboto"/>
              </a:defRPr>
            </a:lvl1pPr>
          </a:lstStyle>
          <a:p>
            <a:r>
              <a:rPr lang="pt-BR" dirty="0">
                <a:solidFill>
                  <a:srgbClr val="0070C0"/>
                </a:solidFill>
              </a:rPr>
              <a:t>Financiamento das cidades: modelo federativo </a:t>
            </a:r>
            <a:r>
              <a:rPr lang="pt-BR" dirty="0">
                <a:solidFill>
                  <a:srgbClr val="0070C0"/>
                </a:solidFill>
              </a:rPr>
              <a:t>                                              e </a:t>
            </a:r>
            <a:r>
              <a:rPr lang="pt-BR" dirty="0">
                <a:solidFill>
                  <a:srgbClr val="0070C0"/>
                </a:solidFill>
              </a:rPr>
              <a:t>operações de crédito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3" y="2044512"/>
            <a:ext cx="1112496" cy="11124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8" y="3386882"/>
            <a:ext cx="1131071" cy="11310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82684" y="3815789"/>
            <a:ext cx="5408908" cy="461665"/>
          </a:xfrm>
          <a:prstGeom prst="rect">
            <a:avLst/>
          </a:prstGeom>
          <a:noFill/>
          <a:ln w="127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latin typeface="Roboto"/>
              </a:defRPr>
            </a:lvl1pPr>
          </a:lstStyle>
          <a:p>
            <a:r>
              <a:rPr lang="pt-BR" dirty="0">
                <a:solidFill>
                  <a:srgbClr val="0070C0"/>
                </a:solidFill>
              </a:rPr>
              <a:t>Resíduos sólidos: Arranjos federativos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3" y="4747827"/>
            <a:ext cx="875709" cy="87570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882684" y="5076984"/>
            <a:ext cx="5408908" cy="461665"/>
          </a:xfrm>
          <a:prstGeom prst="rect">
            <a:avLst/>
          </a:prstGeom>
          <a:noFill/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Roboto"/>
              </a:rPr>
              <a:t>Inovação na administração </a:t>
            </a:r>
            <a:r>
              <a:rPr lang="pt-BR" sz="2400" dirty="0" smtClean="0">
                <a:solidFill>
                  <a:srgbClr val="0070C0"/>
                </a:solidFill>
                <a:latin typeface="Roboto"/>
              </a:rPr>
              <a:t>pública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749" y="2702356"/>
            <a:ext cx="2045471" cy="204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02997" y="619932"/>
            <a:ext cx="650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Calendário de atividades 2022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0723" y="2820691"/>
            <a:ext cx="2371243" cy="14773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0070C0"/>
                </a:solidFill>
                <a:latin typeface="Roboto"/>
              </a:rPr>
              <a:t>Março</a:t>
            </a:r>
          </a:p>
          <a:p>
            <a:pPr algn="just"/>
            <a:endParaRPr lang="pt-BR" sz="2400" dirty="0" smtClean="0">
              <a:solidFill>
                <a:srgbClr val="0070C0"/>
              </a:solidFill>
              <a:latin typeface="Roboto"/>
            </a:endParaRPr>
          </a:p>
          <a:p>
            <a:pPr algn="just"/>
            <a:endParaRPr lang="pt-BR" sz="2400" dirty="0">
              <a:solidFill>
                <a:srgbClr val="0070C0"/>
              </a:solidFill>
              <a:latin typeface="Roboto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04" y="2170673"/>
            <a:ext cx="2268305" cy="226830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86" y="2725171"/>
            <a:ext cx="579655" cy="5796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9" y="3856532"/>
            <a:ext cx="571002" cy="57100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86" y="5058706"/>
            <a:ext cx="579655" cy="57965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463964" y="3965869"/>
            <a:ext cx="181330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0070C0"/>
                </a:solidFill>
                <a:latin typeface="Roboto"/>
              </a:rPr>
              <a:t>Junho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463962" y="5156922"/>
            <a:ext cx="241405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70C0"/>
                </a:solidFill>
                <a:latin typeface="Roboto"/>
              </a:rPr>
              <a:t>Novembro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06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1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36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Calibri</vt:lpstr>
      <vt:lpstr>Roboto</vt:lpstr>
      <vt:lpstr>Tema do Office</vt:lpstr>
      <vt:lpstr>Personalizar design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Aguiar</dc:creator>
  <cp:lastModifiedBy>mario lopes</cp:lastModifiedBy>
  <cp:revision>15</cp:revision>
  <dcterms:created xsi:type="dcterms:W3CDTF">2021-11-10T18:36:30Z</dcterms:created>
  <dcterms:modified xsi:type="dcterms:W3CDTF">2021-11-19T21:50:11Z</dcterms:modified>
</cp:coreProperties>
</file>