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340" r:id="rId2"/>
  </p:sldIdLst>
  <p:sldSz cx="9144000" cy="5143500" type="screen16x9"/>
  <p:notesSz cx="6858000" cy="9144000"/>
  <p:embeddedFontLst>
    <p:embeddedFont>
      <p:font typeface="Lato" panose="020B0604020202020204" pitchFamily="34" charset="0"/>
      <p:regular r:id="rId4"/>
      <p:bold r:id="rId5"/>
      <p:italic r:id="rId6"/>
      <p:boldItalic r:id="rId7"/>
    </p:embeddedFont>
    <p:embeddedFont>
      <p:font typeface="Roboto" panose="020B0604020202020204" pitchFamily="2" charset="0"/>
      <p:regular r:id="rId8"/>
      <p:bold r:id="rId9"/>
      <p:italic r:id="rId10"/>
      <p:boldItalic r:id="rId11"/>
    </p:embeddedFont>
    <p:embeddedFont>
      <p:font typeface="Verdana" panose="020B0604030504040204" pitchFamily="3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8" roundtripDataSignature="AMtx7mgq3R2w5a9OgZ9w8pMpD8BbWFii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D7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34C156D-86B9-46F6-9C43-1654B2098192}">
  <a:tblStyle styleId="{734C156D-86B9-46F6-9C43-1654B2098192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966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09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112" Type="http://schemas.openxmlformats.org/officeDocument/2006/relationships/tableStyles" Target="tableStyles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08" Type="http://customschemas.google.com/relationships/presentationmetadata" Target="metadata"/><Relationship Id="rId2" Type="http://schemas.openxmlformats.org/officeDocument/2006/relationships/slide" Target="slides/slide1.xml"/><Relationship Id="rId11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110" Type="http://schemas.openxmlformats.org/officeDocument/2006/relationships/viewProps" Target="viewProps.xml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 2">
  <p:cSld name="TITLE_1_1_1_2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gc6a7d35d9f_0_12"/>
          <p:cNvPicPr preferRelativeResize="0"/>
          <p:nvPr/>
        </p:nvPicPr>
        <p:blipFill rotWithShape="1">
          <a:blip r:embed="rId2">
            <a:alphaModFix/>
          </a:blip>
          <a:srcRect l="14405" t="5451" r="10172" b="9361"/>
          <a:stretch/>
        </p:blipFill>
        <p:spPr>
          <a:xfrm>
            <a:off x="3148425" y="0"/>
            <a:ext cx="6071779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gc6a7d35d9f_0_12"/>
          <p:cNvPicPr preferRelativeResize="0"/>
          <p:nvPr/>
        </p:nvPicPr>
        <p:blipFill rotWithShape="1">
          <a:blip r:embed="rId3">
            <a:alphaModFix/>
          </a:blip>
          <a:srcRect r="25272"/>
          <a:stretch/>
        </p:blipFill>
        <p:spPr>
          <a:xfrm>
            <a:off x="5996122" y="3016800"/>
            <a:ext cx="3224075" cy="21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gc6a7d35d9f_0_12"/>
          <p:cNvPicPr preferRelativeResize="0"/>
          <p:nvPr/>
        </p:nvPicPr>
        <p:blipFill rotWithShape="1">
          <a:blip r:embed="rId4">
            <a:alphaModFix/>
          </a:blip>
          <a:srcRect t="1690" b="1690"/>
          <a:stretch/>
        </p:blipFill>
        <p:spPr>
          <a:xfrm>
            <a:off x="-2" y="-2"/>
            <a:ext cx="2666451" cy="1934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_AND_BODY_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e76a00e919_2_6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9" name="Google Shape;109;ge76a00e919_2_6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Arial"/>
              <a:buChar char="■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0" name="Google Shape;110;ge76a00e919_2_6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289800" y="3216375"/>
            <a:ext cx="3854199" cy="1927126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1"/>
          <p:cNvSpPr txBox="1">
            <a:spLocks noGrp="1"/>
          </p:cNvSpPr>
          <p:nvPr>
            <p:ph type="body" idx="1"/>
          </p:nvPr>
        </p:nvSpPr>
        <p:spPr>
          <a:xfrm>
            <a:off x="516975" y="1988800"/>
            <a:ext cx="3368700" cy="20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●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○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■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●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○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■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●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○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■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title"/>
          </p:nvPr>
        </p:nvSpPr>
        <p:spPr>
          <a:xfrm>
            <a:off x="532800" y="367200"/>
            <a:ext cx="6145625" cy="59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5" name="Google Shape;115;p21"/>
          <p:cNvSpPr txBox="1">
            <a:spLocks noGrp="1"/>
          </p:cNvSpPr>
          <p:nvPr>
            <p:ph type="body" idx="2"/>
          </p:nvPr>
        </p:nvSpPr>
        <p:spPr>
          <a:xfrm>
            <a:off x="531775" y="880913"/>
            <a:ext cx="6130800" cy="42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➔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◆"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●"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○"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◆"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●"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○"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◆"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●"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pic>
        <p:nvPicPr>
          <p:cNvPr id="116" name="Google Shape;116;p21"/>
          <p:cNvPicPr preferRelativeResize="0"/>
          <p:nvPr/>
        </p:nvPicPr>
        <p:blipFill rotWithShape="1">
          <a:blip r:embed="rId3">
            <a:alphaModFix/>
          </a:blip>
          <a:srcRect l="6701" t="6701" r="6702" b="6702"/>
          <a:stretch/>
        </p:blipFill>
        <p:spPr>
          <a:xfrm>
            <a:off x="7992100" y="111550"/>
            <a:ext cx="1086274" cy="81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53">
          <p15:clr>
            <a:srgbClr val="FA7B17"/>
          </p15:clr>
        </p15:guide>
        <p15:guide id="2" pos="397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 1">
  <p:cSld name="TITLE_1_1_1_1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gb9e3c02347_2_82"/>
          <p:cNvPicPr preferRelativeResize="0"/>
          <p:nvPr/>
        </p:nvPicPr>
        <p:blipFill rotWithShape="1">
          <a:blip r:embed="rId2">
            <a:alphaModFix/>
          </a:blip>
          <a:srcRect l="18554" r="18548"/>
          <a:stretch/>
        </p:blipFill>
        <p:spPr>
          <a:xfrm>
            <a:off x="4283950" y="-30500"/>
            <a:ext cx="4936246" cy="5204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gb9e3c02347_2_82"/>
          <p:cNvPicPr preferRelativeResize="0"/>
          <p:nvPr/>
        </p:nvPicPr>
        <p:blipFill rotWithShape="1">
          <a:blip r:embed="rId3">
            <a:alphaModFix/>
          </a:blip>
          <a:srcRect r="25272"/>
          <a:stretch/>
        </p:blipFill>
        <p:spPr>
          <a:xfrm>
            <a:off x="5996122" y="3016800"/>
            <a:ext cx="3224075" cy="21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gb9e3c02347_2_82"/>
          <p:cNvSpPr txBox="1">
            <a:spLocks noGrp="1"/>
          </p:cNvSpPr>
          <p:nvPr>
            <p:ph type="subTitle" idx="1"/>
          </p:nvPr>
        </p:nvSpPr>
        <p:spPr>
          <a:xfrm>
            <a:off x="428705" y="2841560"/>
            <a:ext cx="3183000" cy="3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21" name="Google Shape;121;gb9e3c02347_2_82"/>
          <p:cNvPicPr preferRelativeResize="0"/>
          <p:nvPr/>
        </p:nvPicPr>
        <p:blipFill rotWithShape="1">
          <a:blip r:embed="rId4">
            <a:alphaModFix/>
          </a:blip>
          <a:srcRect t="1690" b="1690"/>
          <a:stretch/>
        </p:blipFill>
        <p:spPr>
          <a:xfrm>
            <a:off x="0" y="0"/>
            <a:ext cx="1654476" cy="120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3"/>
          <p:cNvSpPr txBox="1">
            <a:spLocks noGrp="1"/>
          </p:cNvSpPr>
          <p:nvPr>
            <p:ph type="title"/>
          </p:nvPr>
        </p:nvSpPr>
        <p:spPr>
          <a:xfrm>
            <a:off x="531774" y="368849"/>
            <a:ext cx="6250025" cy="4550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subTitle" idx="1"/>
          </p:nvPr>
        </p:nvSpPr>
        <p:spPr>
          <a:xfrm>
            <a:off x="1159850" y="1149625"/>
            <a:ext cx="28098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subTitle" idx="2"/>
          </p:nvPr>
        </p:nvSpPr>
        <p:spPr>
          <a:xfrm>
            <a:off x="4729175" y="1149625"/>
            <a:ext cx="28098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type="subTitle" idx="3"/>
          </p:nvPr>
        </p:nvSpPr>
        <p:spPr>
          <a:xfrm>
            <a:off x="1159850" y="1930400"/>
            <a:ext cx="28098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subTitle" idx="4"/>
          </p:nvPr>
        </p:nvSpPr>
        <p:spPr>
          <a:xfrm>
            <a:off x="4729175" y="1930400"/>
            <a:ext cx="28098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subTitle" idx="5"/>
          </p:nvPr>
        </p:nvSpPr>
        <p:spPr>
          <a:xfrm>
            <a:off x="1159850" y="2740725"/>
            <a:ext cx="28098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6"/>
          </p:nvPr>
        </p:nvSpPr>
        <p:spPr>
          <a:xfrm>
            <a:off x="4729175" y="2740725"/>
            <a:ext cx="28098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0" name="Google Shape;130;p13"/>
          <p:cNvSpPr txBox="1">
            <a:spLocks noGrp="1"/>
          </p:cNvSpPr>
          <p:nvPr>
            <p:ph type="subTitle" idx="7"/>
          </p:nvPr>
        </p:nvSpPr>
        <p:spPr>
          <a:xfrm>
            <a:off x="1159850" y="3551050"/>
            <a:ext cx="28098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1" name="Google Shape;131;p13"/>
          <p:cNvSpPr txBox="1">
            <a:spLocks noGrp="1"/>
          </p:cNvSpPr>
          <p:nvPr>
            <p:ph type="subTitle" idx="8"/>
          </p:nvPr>
        </p:nvSpPr>
        <p:spPr>
          <a:xfrm>
            <a:off x="4729175" y="3551050"/>
            <a:ext cx="28098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Verdana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32" name="Google Shape;132;p13"/>
          <p:cNvPicPr preferRelativeResize="0"/>
          <p:nvPr/>
        </p:nvPicPr>
        <p:blipFill rotWithShape="1">
          <a:blip r:embed="rId2">
            <a:alphaModFix/>
          </a:blip>
          <a:srcRect l="6701" t="6701" r="6702" b="6702"/>
          <a:stretch/>
        </p:blipFill>
        <p:spPr>
          <a:xfrm>
            <a:off x="7992100" y="111550"/>
            <a:ext cx="1086274" cy="81585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3"/>
          <p:cNvSpPr txBox="1">
            <a:spLocks noGrp="1"/>
          </p:cNvSpPr>
          <p:nvPr>
            <p:ph type="body" idx="9"/>
          </p:nvPr>
        </p:nvSpPr>
        <p:spPr>
          <a:xfrm>
            <a:off x="775375" y="1094025"/>
            <a:ext cx="503092" cy="5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4" name="Google Shape;134;p13"/>
          <p:cNvSpPr txBox="1">
            <a:spLocks noGrp="1"/>
          </p:cNvSpPr>
          <p:nvPr>
            <p:ph type="body" idx="13"/>
          </p:nvPr>
        </p:nvSpPr>
        <p:spPr>
          <a:xfrm>
            <a:off x="775375" y="1881425"/>
            <a:ext cx="503092" cy="5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5" name="Google Shape;135;p13"/>
          <p:cNvSpPr txBox="1">
            <a:spLocks noGrp="1"/>
          </p:cNvSpPr>
          <p:nvPr>
            <p:ph type="body" idx="14"/>
          </p:nvPr>
        </p:nvSpPr>
        <p:spPr>
          <a:xfrm>
            <a:off x="775375" y="2685759"/>
            <a:ext cx="503092" cy="5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6" name="Google Shape;136;p13"/>
          <p:cNvSpPr txBox="1">
            <a:spLocks noGrp="1"/>
          </p:cNvSpPr>
          <p:nvPr>
            <p:ph type="body" idx="15"/>
          </p:nvPr>
        </p:nvSpPr>
        <p:spPr>
          <a:xfrm>
            <a:off x="775375" y="3490092"/>
            <a:ext cx="503092" cy="5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7" name="Google Shape;137;p13"/>
          <p:cNvSpPr txBox="1">
            <a:spLocks noGrp="1"/>
          </p:cNvSpPr>
          <p:nvPr>
            <p:ph type="body" idx="16"/>
          </p:nvPr>
        </p:nvSpPr>
        <p:spPr>
          <a:xfrm>
            <a:off x="4297508" y="1094025"/>
            <a:ext cx="503092" cy="5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8" name="Google Shape;138;p13"/>
          <p:cNvSpPr txBox="1">
            <a:spLocks noGrp="1"/>
          </p:cNvSpPr>
          <p:nvPr>
            <p:ph type="body" idx="17"/>
          </p:nvPr>
        </p:nvSpPr>
        <p:spPr>
          <a:xfrm>
            <a:off x="4297508" y="1881425"/>
            <a:ext cx="503092" cy="5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9" name="Google Shape;139;p13"/>
          <p:cNvSpPr txBox="1">
            <a:spLocks noGrp="1"/>
          </p:cNvSpPr>
          <p:nvPr>
            <p:ph type="body" idx="18"/>
          </p:nvPr>
        </p:nvSpPr>
        <p:spPr>
          <a:xfrm>
            <a:off x="4297508" y="2685759"/>
            <a:ext cx="503092" cy="5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0" name="Google Shape;140;p13"/>
          <p:cNvSpPr txBox="1">
            <a:spLocks noGrp="1"/>
          </p:cNvSpPr>
          <p:nvPr>
            <p:ph type="body" idx="19"/>
          </p:nvPr>
        </p:nvSpPr>
        <p:spPr>
          <a:xfrm>
            <a:off x="4297508" y="3490092"/>
            <a:ext cx="503092" cy="5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>
          <p15:clr>
            <a:srgbClr val="FA7B17"/>
          </p15:clr>
        </p15:guide>
        <p15:guide id="2" orient="horz" pos="1871">
          <p15:clr>
            <a:srgbClr val="FA7B17"/>
          </p15:clr>
        </p15:guide>
        <p15:guide id="3" orient="horz" pos="1369">
          <p15:clr>
            <a:srgbClr val="FA7B17"/>
          </p15:clr>
        </p15:guide>
        <p15:guide id="4" orient="horz" pos="867">
          <p15:clr>
            <a:srgbClr val="FA7B17"/>
          </p15:clr>
        </p15:guide>
        <p15:guide id="5" pos="397">
          <p15:clr>
            <a:srgbClr val="FA7B17"/>
          </p15:clr>
        </p15:guide>
        <p15:guide id="6" orient="horz" pos="397">
          <p15:clr>
            <a:srgbClr val="FA7B17"/>
          </p15:clr>
        </p15:guide>
        <p15:guide id="7" pos="794">
          <p15:clr>
            <a:srgbClr val="FA7B17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image">
  <p:cSld name="Large image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3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68580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4751"/>
              </a:buClr>
              <a:buSzPts val="3000"/>
              <a:buFont typeface="Lato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3" name="Google Shape;143;p23"/>
          <p:cNvSpPr>
            <a:spLocks noGrp="1"/>
          </p:cNvSpPr>
          <p:nvPr>
            <p:ph type="pic" idx="2"/>
          </p:nvPr>
        </p:nvSpPr>
        <p:spPr>
          <a:xfrm>
            <a:off x="0" y="1143000"/>
            <a:ext cx="9144000" cy="2606040"/>
          </a:xfrm>
          <a:prstGeom prst="rect">
            <a:avLst/>
          </a:prstGeom>
          <a:noFill/>
          <a:ln>
            <a:noFill/>
          </a:ln>
        </p:spPr>
      </p:sp>
      <p:sp>
        <p:nvSpPr>
          <p:cNvPr id="144" name="Google Shape;144;p23"/>
          <p:cNvSpPr txBox="1">
            <a:spLocks noGrp="1"/>
          </p:cNvSpPr>
          <p:nvPr>
            <p:ph type="body" idx="1"/>
          </p:nvPr>
        </p:nvSpPr>
        <p:spPr>
          <a:xfrm>
            <a:off x="457200" y="388620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5" name="Google Shape;145;p23"/>
          <p:cNvSpPr txBox="1">
            <a:spLocks noGrp="1"/>
          </p:cNvSpPr>
          <p:nvPr>
            <p:ph type="sldNum" idx="12"/>
          </p:nvPr>
        </p:nvSpPr>
        <p:spPr>
          <a:xfrm>
            <a:off x="5943600" y="4892040"/>
            <a:ext cx="274320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  <p:sp>
        <p:nvSpPr>
          <p:cNvPr id="146" name="Google Shape;146;p23"/>
          <p:cNvSpPr txBox="1">
            <a:spLocks noGrp="1"/>
          </p:cNvSpPr>
          <p:nvPr>
            <p:ph type="ftr" idx="11"/>
          </p:nvPr>
        </p:nvSpPr>
        <p:spPr>
          <a:xfrm>
            <a:off x="457200" y="4892040"/>
            <a:ext cx="5486400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7"/>
          <p:cNvSpPr txBox="1">
            <a:spLocks noGrp="1"/>
          </p:cNvSpPr>
          <p:nvPr>
            <p:ph type="body" idx="1"/>
          </p:nvPr>
        </p:nvSpPr>
        <p:spPr>
          <a:xfrm>
            <a:off x="451550" y="2922250"/>
            <a:ext cx="1486200" cy="7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●"/>
              <a:defRPr sz="1200" b="1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○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■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●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○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■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●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○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■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53" name="Google Shape;153;p17"/>
          <p:cNvSpPr txBox="1">
            <a:spLocks noGrp="1"/>
          </p:cNvSpPr>
          <p:nvPr>
            <p:ph type="body" idx="2"/>
          </p:nvPr>
        </p:nvSpPr>
        <p:spPr>
          <a:xfrm>
            <a:off x="2654150" y="2922250"/>
            <a:ext cx="1486200" cy="7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●"/>
              <a:defRPr sz="1200" b="1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○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■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●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○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■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●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○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■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54" name="Google Shape;154;p17"/>
          <p:cNvSpPr txBox="1">
            <a:spLocks noGrp="1"/>
          </p:cNvSpPr>
          <p:nvPr>
            <p:ph type="body" idx="3"/>
          </p:nvPr>
        </p:nvSpPr>
        <p:spPr>
          <a:xfrm>
            <a:off x="4807225" y="2922250"/>
            <a:ext cx="1486200" cy="7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●"/>
              <a:defRPr sz="1200" b="1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○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■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●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○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■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●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○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■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55" name="Google Shape;155;p17"/>
          <p:cNvSpPr txBox="1">
            <a:spLocks noGrp="1"/>
          </p:cNvSpPr>
          <p:nvPr>
            <p:ph type="body" idx="4"/>
          </p:nvPr>
        </p:nvSpPr>
        <p:spPr>
          <a:xfrm>
            <a:off x="6960300" y="2922250"/>
            <a:ext cx="1486200" cy="7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●"/>
              <a:defRPr sz="1200" b="1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○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■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●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○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■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●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○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■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56" name="Google Shape;156;p17"/>
          <p:cNvSpPr txBox="1">
            <a:spLocks noGrp="1"/>
          </p:cNvSpPr>
          <p:nvPr>
            <p:ph type="title"/>
          </p:nvPr>
        </p:nvSpPr>
        <p:spPr>
          <a:xfrm>
            <a:off x="531775" y="368850"/>
            <a:ext cx="612325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None/>
              <a:defRPr sz="1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pic>
        <p:nvPicPr>
          <p:cNvPr id="157" name="Google Shape;157;p17"/>
          <p:cNvPicPr preferRelativeResize="0"/>
          <p:nvPr/>
        </p:nvPicPr>
        <p:blipFill rotWithShape="1">
          <a:blip r:embed="rId2">
            <a:alphaModFix/>
          </a:blip>
          <a:srcRect l="6701" t="6701" r="6702" b="6702"/>
          <a:stretch/>
        </p:blipFill>
        <p:spPr>
          <a:xfrm>
            <a:off x="7992100" y="111550"/>
            <a:ext cx="1086274" cy="81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1_Custom Layout 1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18"/>
          <p:cNvPicPr preferRelativeResize="0"/>
          <p:nvPr/>
        </p:nvPicPr>
        <p:blipFill rotWithShape="1">
          <a:blip r:embed="rId2">
            <a:alphaModFix/>
          </a:blip>
          <a:srcRect r="25484"/>
          <a:stretch/>
        </p:blipFill>
        <p:spPr>
          <a:xfrm>
            <a:off x="6271925" y="3216375"/>
            <a:ext cx="2872076" cy="1927126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8"/>
          <p:cNvSpPr txBox="1">
            <a:spLocks noGrp="1"/>
          </p:cNvSpPr>
          <p:nvPr>
            <p:ph type="body" idx="1"/>
          </p:nvPr>
        </p:nvSpPr>
        <p:spPr>
          <a:xfrm>
            <a:off x="516975" y="1988800"/>
            <a:ext cx="3368700" cy="20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●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○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■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●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○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■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●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○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36C"/>
              </a:buClr>
              <a:buSzPts val="900"/>
              <a:buFont typeface="Verdana"/>
              <a:buChar char="■"/>
              <a:defRPr sz="900" b="0" i="0" u="none" strike="noStrike" cap="none">
                <a:solidFill>
                  <a:srgbClr val="00636C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61" name="Google Shape;161;p18"/>
          <p:cNvSpPr txBox="1">
            <a:spLocks noGrp="1"/>
          </p:cNvSpPr>
          <p:nvPr>
            <p:ph type="title"/>
          </p:nvPr>
        </p:nvSpPr>
        <p:spPr>
          <a:xfrm>
            <a:off x="532800" y="367200"/>
            <a:ext cx="6145625" cy="59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2" name="Google Shape;162;p18"/>
          <p:cNvSpPr txBox="1">
            <a:spLocks noGrp="1"/>
          </p:cNvSpPr>
          <p:nvPr>
            <p:ph type="body" idx="2"/>
          </p:nvPr>
        </p:nvSpPr>
        <p:spPr>
          <a:xfrm>
            <a:off x="531775" y="880913"/>
            <a:ext cx="6130800" cy="42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➔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◆"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●"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○"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◆"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●"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○"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◆"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Verdana"/>
              <a:buChar char="●"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pic>
        <p:nvPicPr>
          <p:cNvPr id="163" name="Google Shape;163;p18"/>
          <p:cNvPicPr preferRelativeResize="0"/>
          <p:nvPr/>
        </p:nvPicPr>
        <p:blipFill rotWithShape="1">
          <a:blip r:embed="rId3">
            <a:alphaModFix/>
          </a:blip>
          <a:srcRect l="6701" t="6701" r="6702" b="6702"/>
          <a:stretch/>
        </p:blipFill>
        <p:spPr>
          <a:xfrm>
            <a:off x="7992100" y="111550"/>
            <a:ext cx="1086274" cy="81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53">
          <p15:clr>
            <a:srgbClr val="FA7B17"/>
          </p15:clr>
        </p15:guide>
        <p15:guide id="2" pos="397">
          <p15:clr>
            <a:srgbClr val="FA7B17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">
  <p:cSld name="TITLE_1_1_1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gc695b9f59d_3_431"/>
          <p:cNvPicPr preferRelativeResize="0"/>
          <p:nvPr/>
        </p:nvPicPr>
        <p:blipFill rotWithShape="1">
          <a:blip r:embed="rId2">
            <a:alphaModFix/>
          </a:blip>
          <a:srcRect r="12708"/>
          <a:stretch/>
        </p:blipFill>
        <p:spPr>
          <a:xfrm>
            <a:off x="2006850" y="-46913"/>
            <a:ext cx="7137150" cy="5191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gc695b9f59d_3_431"/>
          <p:cNvPicPr preferRelativeResize="0"/>
          <p:nvPr/>
        </p:nvPicPr>
        <p:blipFill rotWithShape="1">
          <a:blip r:embed="rId3">
            <a:alphaModFix/>
          </a:blip>
          <a:srcRect r="25272"/>
          <a:stretch/>
        </p:blipFill>
        <p:spPr>
          <a:xfrm>
            <a:off x="5996122" y="3016800"/>
            <a:ext cx="3224075" cy="21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gc695b9f59d_3_431"/>
          <p:cNvPicPr preferRelativeResize="0"/>
          <p:nvPr/>
        </p:nvPicPr>
        <p:blipFill rotWithShape="1">
          <a:blip r:embed="rId4">
            <a:alphaModFix/>
          </a:blip>
          <a:srcRect t="1690" b="1690"/>
          <a:stretch/>
        </p:blipFill>
        <p:spPr>
          <a:xfrm>
            <a:off x="-2" y="-2"/>
            <a:ext cx="2666451" cy="1934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2" r:id="rId7"/>
    <p:sldLayoutId id="2147483663" r:id="rId8"/>
    <p:sldLayoutId id="2147483665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 descr="Pessoas sentadas em cadeiras&#10;&#10;Descrição gerada automaticamente">
            <a:extLst>
              <a:ext uri="{FF2B5EF4-FFF2-40B4-BE49-F238E27FC236}">
                <a16:creationId xmlns:a16="http://schemas.microsoft.com/office/drawing/2014/main" id="{1FD2D4E5-9CF0-4890-932C-B5C4376854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78" r="8434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ítulo 8">
            <a:extLst>
              <a:ext uri="{FF2B5EF4-FFF2-40B4-BE49-F238E27FC236}">
                <a16:creationId xmlns:a16="http://schemas.microsoft.com/office/drawing/2014/main" id="{F081422E-25D1-4848-B814-95B96B449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7776" y="98023"/>
            <a:ext cx="6123250" cy="333300"/>
          </a:xfrm>
        </p:spPr>
        <p:txBody>
          <a:bodyPr/>
          <a:lstStyle/>
          <a:p>
            <a:pPr algn="r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TERMOS DE FOMENTO </a:t>
            </a:r>
            <a:b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CANOAS E ICLEI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315C5858-D78C-47E5-BA80-45E47E4C6136}"/>
              </a:ext>
            </a:extLst>
          </p:cNvPr>
          <p:cNvSpPr/>
          <p:nvPr/>
        </p:nvSpPr>
        <p:spPr>
          <a:xfrm>
            <a:off x="0" y="2471057"/>
            <a:ext cx="6173446" cy="2242520"/>
          </a:xfrm>
          <a:prstGeom prst="rect">
            <a:avLst/>
          </a:prstGeom>
          <a:solidFill>
            <a:schemeClr val="accent4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DA358E3-15CF-4F39-9BBD-399F24F4E502}"/>
              </a:ext>
            </a:extLst>
          </p:cNvPr>
          <p:cNvSpPr txBox="1"/>
          <p:nvPr/>
        </p:nvSpPr>
        <p:spPr>
          <a:xfrm>
            <a:off x="92886" y="2471056"/>
            <a:ext cx="617598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9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Análise de Riscos e Vulnerabilidades Climáticas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9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Plano de Ação Climática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9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Diagnóstico de Serviços Ecossistêmicos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9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Embaixadores da Justiça Climática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9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Certificação de Escolas Sustentáveis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6C4022D1-ED68-4BF1-AAAC-A1433C8FDBA3}"/>
              </a:ext>
            </a:extLst>
          </p:cNvPr>
          <p:cNvSpPr/>
          <p:nvPr/>
        </p:nvSpPr>
        <p:spPr>
          <a:xfrm>
            <a:off x="959556" y="4713576"/>
            <a:ext cx="8206215" cy="429923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6C40386-4BA1-4B49-8CD2-5FDDE1A8D38C}"/>
              </a:ext>
            </a:extLst>
          </p:cNvPr>
          <p:cNvSpPr txBox="1"/>
          <p:nvPr/>
        </p:nvSpPr>
        <p:spPr>
          <a:xfrm>
            <a:off x="869245" y="4774650"/>
            <a:ext cx="8481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DURAÇÃO TOTAL:</a:t>
            </a:r>
            <a:r>
              <a:rPr lang="pt-BR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18 MESES | abril de 2022 a setembro de 2023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7FFA3C0-4B5B-44F1-81F5-BDCC153A65B6}"/>
              </a:ext>
            </a:extLst>
          </p:cNvPr>
          <p:cNvSpPr/>
          <p:nvPr/>
        </p:nvSpPr>
        <p:spPr>
          <a:xfrm>
            <a:off x="6358506" y="2471056"/>
            <a:ext cx="2250305" cy="224251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03EDC493-6B2D-4802-B731-D6605D66FC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832" t="14288" r="6832" b="14275"/>
          <a:stretch/>
        </p:blipFill>
        <p:spPr>
          <a:xfrm>
            <a:off x="6642075" y="2551109"/>
            <a:ext cx="1527490" cy="818387"/>
          </a:xfrm>
          <a:prstGeom prst="rect">
            <a:avLst/>
          </a:prstGeom>
        </p:spPr>
      </p:pic>
      <p:pic>
        <p:nvPicPr>
          <p:cNvPr id="10" name="Imagem 9" descr="Logotipo&#10;&#10;Descrição gerada automaticamente">
            <a:extLst>
              <a:ext uri="{FF2B5EF4-FFF2-40B4-BE49-F238E27FC236}">
                <a16:creationId xmlns:a16="http://schemas.microsoft.com/office/drawing/2014/main" id="{9BAF9352-3AA1-422C-AE27-6CB2CC7256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5771" y="3658166"/>
            <a:ext cx="1983401" cy="1402342"/>
          </a:xfrm>
          <a:prstGeom prst="rect">
            <a:avLst/>
          </a:prstGeom>
        </p:spPr>
      </p:pic>
      <p:pic>
        <p:nvPicPr>
          <p:cNvPr id="8" name="Imagem 7" descr="Uma imagem contendo Logotipo&#10;&#10;Descrição gerada automaticamente">
            <a:extLst>
              <a:ext uri="{FF2B5EF4-FFF2-40B4-BE49-F238E27FC236}">
                <a16:creationId xmlns:a16="http://schemas.microsoft.com/office/drawing/2014/main" id="{D35C27CB-5244-4F22-98C7-B941B65EBA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6856" y="3478448"/>
            <a:ext cx="1951662" cy="62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04235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636C"/>
      </a:dk1>
      <a:lt1>
        <a:srgbClr val="FFFFFF"/>
      </a:lt1>
      <a:dk2>
        <a:srgbClr val="595959"/>
      </a:dk2>
      <a:lt2>
        <a:srgbClr val="EEEEEE"/>
      </a:lt2>
      <a:accent1>
        <a:srgbClr val="9DDCE3"/>
      </a:accent1>
      <a:accent2>
        <a:srgbClr val="B0D776"/>
      </a:accent2>
      <a:accent3>
        <a:srgbClr val="00636C"/>
      </a:accent3>
      <a:accent4>
        <a:srgbClr val="FEE142"/>
      </a:accent4>
      <a:accent5>
        <a:srgbClr val="9DDCE3"/>
      </a:accent5>
      <a:accent6>
        <a:srgbClr val="B0D776"/>
      </a:accent6>
      <a:hlink>
        <a:srgbClr val="00636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42</Words>
  <Application>Microsoft Office PowerPoint</Application>
  <PresentationFormat>Apresentação na tela (16:9)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Lato</vt:lpstr>
      <vt:lpstr>Arial</vt:lpstr>
      <vt:lpstr>Roboto</vt:lpstr>
      <vt:lpstr>Verdana</vt:lpstr>
      <vt:lpstr>Simple Light</vt:lpstr>
      <vt:lpstr>TERMOS DE FOMENTO  CANOAS E ICLEI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Armelle CIBAKA</dc:creator>
  <cp:lastModifiedBy>Paulo Diego</cp:lastModifiedBy>
  <cp:revision>3</cp:revision>
  <dcterms:modified xsi:type="dcterms:W3CDTF">2022-03-24T17:06:00Z</dcterms:modified>
</cp:coreProperties>
</file>