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340" r:id="rId2"/>
  </p:sldIdLst>
  <p:sldSz cx="9144000" cy="5143500" type="screen16x9"/>
  <p:notesSz cx="6858000" cy="9144000"/>
  <p:embeddedFontLst>
    <p:embeddedFont>
      <p:font typeface="Lato" panose="020B0604020202020204" pitchFamily="34" charset="0"/>
      <p:regular r:id="rId4"/>
      <p:bold r:id="rId5"/>
      <p:italic r:id="rId6"/>
      <p:boldItalic r:id="rId7"/>
    </p:embeddedFont>
    <p:embeddedFont>
      <p:font typeface="Roboto" panose="020B0604020202020204" pitchFamily="2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8" roundtripDataSignature="AMtx7mgq3R2w5a9OgZ9w8pMpD8BbWFii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4C156D-86B9-46F6-9C43-1654B2098192}">
  <a:tblStyle styleId="{734C156D-86B9-46F6-9C43-1654B209819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09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112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08" Type="http://customschemas.google.com/relationships/presentationmetadata" Target="metadata"/><Relationship Id="rId2" Type="http://schemas.openxmlformats.org/officeDocument/2006/relationships/slide" Target="slides/slide1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110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2">
  <p:cSld name="TITLE_1_1_1_2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gc6a7d35d9f_0_12"/>
          <p:cNvPicPr preferRelativeResize="0"/>
          <p:nvPr/>
        </p:nvPicPr>
        <p:blipFill rotWithShape="1">
          <a:blip r:embed="rId2">
            <a:alphaModFix/>
          </a:blip>
          <a:srcRect l="14405" t="5451" r="10172" b="9361"/>
          <a:stretch/>
        </p:blipFill>
        <p:spPr>
          <a:xfrm>
            <a:off x="3148425" y="0"/>
            <a:ext cx="607177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gc6a7d35d9f_0_12"/>
          <p:cNvPicPr preferRelativeResize="0"/>
          <p:nvPr/>
        </p:nvPicPr>
        <p:blipFill rotWithShape="1">
          <a:blip r:embed="rId3">
            <a:alphaModFix/>
          </a:blip>
          <a:srcRect r="25272"/>
          <a:stretch/>
        </p:blipFill>
        <p:spPr>
          <a:xfrm>
            <a:off x="5996122" y="3016800"/>
            <a:ext cx="3224075" cy="21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gc6a7d35d9f_0_12"/>
          <p:cNvPicPr preferRelativeResize="0"/>
          <p:nvPr/>
        </p:nvPicPr>
        <p:blipFill rotWithShape="1">
          <a:blip r:embed="rId4">
            <a:alphaModFix/>
          </a:blip>
          <a:srcRect t="1690" b="1690"/>
          <a:stretch/>
        </p:blipFill>
        <p:spPr>
          <a:xfrm>
            <a:off x="-2" y="-2"/>
            <a:ext cx="2666451" cy="193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76a00e919_2_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ge76a00e919_2_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ge76a00e919_2_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9800" y="3216375"/>
            <a:ext cx="3854199" cy="1927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516975" y="1988800"/>
            <a:ext cx="33687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532800" y="367200"/>
            <a:ext cx="6145625" cy="59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531775" y="880913"/>
            <a:ext cx="6130800" cy="42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➔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l="6701" t="6701" r="6702" b="6702"/>
          <a:stretch/>
        </p:blipFill>
        <p:spPr>
          <a:xfrm>
            <a:off x="7992100" y="111550"/>
            <a:ext cx="1086274" cy="8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A7B17"/>
          </p15:clr>
        </p15:guide>
        <p15:guide id="2" pos="397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">
  <p:cSld name="TITLE_1_1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b9e3c02347_2_82"/>
          <p:cNvPicPr preferRelativeResize="0"/>
          <p:nvPr/>
        </p:nvPicPr>
        <p:blipFill rotWithShape="1">
          <a:blip r:embed="rId2">
            <a:alphaModFix/>
          </a:blip>
          <a:srcRect l="18554" r="18548"/>
          <a:stretch/>
        </p:blipFill>
        <p:spPr>
          <a:xfrm>
            <a:off x="4283950" y="-30500"/>
            <a:ext cx="4936246" cy="520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b9e3c02347_2_82"/>
          <p:cNvPicPr preferRelativeResize="0"/>
          <p:nvPr/>
        </p:nvPicPr>
        <p:blipFill rotWithShape="1">
          <a:blip r:embed="rId3">
            <a:alphaModFix/>
          </a:blip>
          <a:srcRect r="25272"/>
          <a:stretch/>
        </p:blipFill>
        <p:spPr>
          <a:xfrm>
            <a:off x="5996122" y="3016800"/>
            <a:ext cx="3224075" cy="21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b9e3c02347_2_82"/>
          <p:cNvSpPr txBox="1">
            <a:spLocks noGrp="1"/>
          </p:cNvSpPr>
          <p:nvPr>
            <p:ph type="subTitle" idx="1"/>
          </p:nvPr>
        </p:nvSpPr>
        <p:spPr>
          <a:xfrm>
            <a:off x="428705" y="2841560"/>
            <a:ext cx="31830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1" name="Google Shape;121;gb9e3c02347_2_82"/>
          <p:cNvPicPr preferRelativeResize="0"/>
          <p:nvPr/>
        </p:nvPicPr>
        <p:blipFill rotWithShape="1">
          <a:blip r:embed="rId4">
            <a:alphaModFix/>
          </a:blip>
          <a:srcRect t="1690" b="1690"/>
          <a:stretch/>
        </p:blipFill>
        <p:spPr>
          <a:xfrm>
            <a:off x="0" y="0"/>
            <a:ext cx="1654476" cy="12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>
            <a:spLocks noGrp="1"/>
          </p:cNvSpPr>
          <p:nvPr>
            <p:ph type="title"/>
          </p:nvPr>
        </p:nvSpPr>
        <p:spPr>
          <a:xfrm>
            <a:off x="531774" y="368849"/>
            <a:ext cx="6250025" cy="455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"/>
          </p:nvPr>
        </p:nvSpPr>
        <p:spPr>
          <a:xfrm>
            <a:off x="1159850" y="1149625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2"/>
          </p:nvPr>
        </p:nvSpPr>
        <p:spPr>
          <a:xfrm>
            <a:off x="4729175" y="1149625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3"/>
          </p:nvPr>
        </p:nvSpPr>
        <p:spPr>
          <a:xfrm>
            <a:off x="1159850" y="1930400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4"/>
          </p:nvPr>
        </p:nvSpPr>
        <p:spPr>
          <a:xfrm>
            <a:off x="4729175" y="1930400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5"/>
          </p:nvPr>
        </p:nvSpPr>
        <p:spPr>
          <a:xfrm>
            <a:off x="1159850" y="2740725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6"/>
          </p:nvPr>
        </p:nvSpPr>
        <p:spPr>
          <a:xfrm>
            <a:off x="4729175" y="2740725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7"/>
          </p:nvPr>
        </p:nvSpPr>
        <p:spPr>
          <a:xfrm>
            <a:off x="1159850" y="3551050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8"/>
          </p:nvPr>
        </p:nvSpPr>
        <p:spPr>
          <a:xfrm>
            <a:off x="4729175" y="3551050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2" name="Google Shape;132;p13"/>
          <p:cNvPicPr preferRelativeResize="0"/>
          <p:nvPr/>
        </p:nvPicPr>
        <p:blipFill rotWithShape="1">
          <a:blip r:embed="rId2">
            <a:alphaModFix/>
          </a:blip>
          <a:srcRect l="6701" t="6701" r="6702" b="6702"/>
          <a:stretch/>
        </p:blipFill>
        <p:spPr>
          <a:xfrm>
            <a:off x="7992100" y="111550"/>
            <a:ext cx="1086274" cy="81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 txBox="1">
            <a:spLocks noGrp="1"/>
          </p:cNvSpPr>
          <p:nvPr>
            <p:ph type="body" idx="9"/>
          </p:nvPr>
        </p:nvSpPr>
        <p:spPr>
          <a:xfrm>
            <a:off x="775375" y="1094025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body" idx="13"/>
          </p:nvPr>
        </p:nvSpPr>
        <p:spPr>
          <a:xfrm>
            <a:off x="775375" y="1881425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14"/>
          </p:nvPr>
        </p:nvSpPr>
        <p:spPr>
          <a:xfrm>
            <a:off x="775375" y="2685759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body" idx="15"/>
          </p:nvPr>
        </p:nvSpPr>
        <p:spPr>
          <a:xfrm>
            <a:off x="775375" y="3490092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body" idx="16"/>
          </p:nvPr>
        </p:nvSpPr>
        <p:spPr>
          <a:xfrm>
            <a:off x="4297508" y="1094025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body" idx="17"/>
          </p:nvPr>
        </p:nvSpPr>
        <p:spPr>
          <a:xfrm>
            <a:off x="4297508" y="1881425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body" idx="18"/>
          </p:nvPr>
        </p:nvSpPr>
        <p:spPr>
          <a:xfrm>
            <a:off x="4297508" y="2685759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19"/>
          </p:nvPr>
        </p:nvSpPr>
        <p:spPr>
          <a:xfrm>
            <a:off x="4297508" y="3490092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871">
          <p15:clr>
            <a:srgbClr val="FA7B17"/>
          </p15:clr>
        </p15:guide>
        <p15:guide id="3" orient="horz" pos="1369">
          <p15:clr>
            <a:srgbClr val="FA7B17"/>
          </p15:clr>
        </p15:guide>
        <p15:guide id="4" orient="horz" pos="867">
          <p15:clr>
            <a:srgbClr val="FA7B17"/>
          </p15:clr>
        </p15:guide>
        <p15:guide id="5" pos="397">
          <p15:clr>
            <a:srgbClr val="FA7B17"/>
          </p15:clr>
        </p15:guide>
        <p15:guide id="6" orient="horz" pos="397">
          <p15:clr>
            <a:srgbClr val="FA7B17"/>
          </p15:clr>
        </p15:guide>
        <p15:guide id="7" pos="79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751"/>
              </a:buClr>
              <a:buSzPts val="30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3"/>
          <p:cNvSpPr>
            <a:spLocks noGrp="1"/>
          </p:cNvSpPr>
          <p:nvPr>
            <p:ph type="pic" idx="2"/>
          </p:nvPr>
        </p:nvSpPr>
        <p:spPr>
          <a:xfrm>
            <a:off x="0" y="1143000"/>
            <a:ext cx="9144000" cy="260604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457200" y="38862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sldNum" idx="12"/>
          </p:nvPr>
        </p:nvSpPr>
        <p:spPr>
          <a:xfrm>
            <a:off x="5943600" y="4892040"/>
            <a:ext cx="27432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ftr" idx="11"/>
          </p:nvPr>
        </p:nvSpPr>
        <p:spPr>
          <a:xfrm>
            <a:off x="457200" y="4892040"/>
            <a:ext cx="54864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body" idx="1"/>
          </p:nvPr>
        </p:nvSpPr>
        <p:spPr>
          <a:xfrm>
            <a:off x="451550" y="2922250"/>
            <a:ext cx="14862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1200" b="1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2"/>
          </p:nvPr>
        </p:nvSpPr>
        <p:spPr>
          <a:xfrm>
            <a:off x="2654150" y="2922250"/>
            <a:ext cx="14862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1200" b="1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3"/>
          </p:nvPr>
        </p:nvSpPr>
        <p:spPr>
          <a:xfrm>
            <a:off x="4807225" y="2922250"/>
            <a:ext cx="14862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1200" b="1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4"/>
          </p:nvPr>
        </p:nvSpPr>
        <p:spPr>
          <a:xfrm>
            <a:off x="6960300" y="2922250"/>
            <a:ext cx="14862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1200" b="1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531775" y="368850"/>
            <a:ext cx="612325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57" name="Google Shape;157;p17"/>
          <p:cNvPicPr preferRelativeResize="0"/>
          <p:nvPr/>
        </p:nvPicPr>
        <p:blipFill rotWithShape="1">
          <a:blip r:embed="rId2">
            <a:alphaModFix/>
          </a:blip>
          <a:srcRect l="6701" t="6701" r="6702" b="6702"/>
          <a:stretch/>
        </p:blipFill>
        <p:spPr>
          <a:xfrm>
            <a:off x="7992100" y="111550"/>
            <a:ext cx="1086274" cy="8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1_Custom Layout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/>
          <p:cNvPicPr preferRelativeResize="0"/>
          <p:nvPr/>
        </p:nvPicPr>
        <p:blipFill rotWithShape="1">
          <a:blip r:embed="rId2">
            <a:alphaModFix/>
          </a:blip>
          <a:srcRect r="25484"/>
          <a:stretch/>
        </p:blipFill>
        <p:spPr>
          <a:xfrm>
            <a:off x="6271925" y="3216375"/>
            <a:ext cx="2872076" cy="1927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516975" y="1988800"/>
            <a:ext cx="33687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532800" y="367200"/>
            <a:ext cx="6145625" cy="59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2"/>
          </p:nvPr>
        </p:nvSpPr>
        <p:spPr>
          <a:xfrm>
            <a:off x="531775" y="880913"/>
            <a:ext cx="6130800" cy="42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➔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63" name="Google Shape;163;p18"/>
          <p:cNvPicPr preferRelativeResize="0"/>
          <p:nvPr/>
        </p:nvPicPr>
        <p:blipFill rotWithShape="1">
          <a:blip r:embed="rId3">
            <a:alphaModFix/>
          </a:blip>
          <a:srcRect l="6701" t="6701" r="6702" b="6702"/>
          <a:stretch/>
        </p:blipFill>
        <p:spPr>
          <a:xfrm>
            <a:off x="7992100" y="111550"/>
            <a:ext cx="1086274" cy="8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A7B17"/>
          </p15:clr>
        </p15:guide>
        <p15:guide id="2" pos="397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_1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c695b9f59d_3_431"/>
          <p:cNvPicPr preferRelativeResize="0"/>
          <p:nvPr/>
        </p:nvPicPr>
        <p:blipFill rotWithShape="1">
          <a:blip r:embed="rId2">
            <a:alphaModFix/>
          </a:blip>
          <a:srcRect r="12708"/>
          <a:stretch/>
        </p:blipFill>
        <p:spPr>
          <a:xfrm>
            <a:off x="2006850" y="-46913"/>
            <a:ext cx="7137150" cy="519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c695b9f59d_3_431"/>
          <p:cNvPicPr preferRelativeResize="0"/>
          <p:nvPr/>
        </p:nvPicPr>
        <p:blipFill rotWithShape="1">
          <a:blip r:embed="rId3">
            <a:alphaModFix/>
          </a:blip>
          <a:srcRect r="25272"/>
          <a:stretch/>
        </p:blipFill>
        <p:spPr>
          <a:xfrm>
            <a:off x="5996122" y="3016800"/>
            <a:ext cx="3224075" cy="21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c695b9f59d_3_431"/>
          <p:cNvPicPr preferRelativeResize="0"/>
          <p:nvPr/>
        </p:nvPicPr>
        <p:blipFill rotWithShape="1">
          <a:blip r:embed="rId4">
            <a:alphaModFix/>
          </a:blip>
          <a:srcRect t="1690" b="1690"/>
          <a:stretch/>
        </p:blipFill>
        <p:spPr>
          <a:xfrm>
            <a:off x="-2" y="-2"/>
            <a:ext cx="2666451" cy="193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2" r:id="rId7"/>
    <p:sldLayoutId id="2147483663" r:id="rId8"/>
    <p:sldLayoutId id="214748366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Pessoas sentadas em cadeiras&#10;&#10;Descrição gerada automaticamente">
            <a:extLst>
              <a:ext uri="{FF2B5EF4-FFF2-40B4-BE49-F238E27FC236}">
                <a16:creationId xmlns:a16="http://schemas.microsoft.com/office/drawing/2014/main" id="{1FD2D4E5-9CF0-4890-932C-B5C43768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8" r="843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F081422E-25D1-4848-B814-95B96B44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776" y="98023"/>
            <a:ext cx="6123250" cy="333300"/>
          </a:xfrm>
        </p:spPr>
        <p:txBody>
          <a:bodyPr/>
          <a:lstStyle/>
          <a:p>
            <a:pPr algn="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TERMOS DE FOMENTO 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CANOAS E ICLEI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15C5858-D78C-47E5-BA80-45E47E4C6136}"/>
              </a:ext>
            </a:extLst>
          </p:cNvPr>
          <p:cNvSpPr/>
          <p:nvPr/>
        </p:nvSpPr>
        <p:spPr>
          <a:xfrm>
            <a:off x="0" y="2471057"/>
            <a:ext cx="6173446" cy="2242520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DA358E3-15CF-4F39-9BBD-399F24F4E502}"/>
              </a:ext>
            </a:extLst>
          </p:cNvPr>
          <p:cNvSpPr txBox="1"/>
          <p:nvPr/>
        </p:nvSpPr>
        <p:spPr>
          <a:xfrm>
            <a:off x="92886" y="2471056"/>
            <a:ext cx="61759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Análise de Riscos e Vulnerabilidades Climáticas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Plano de Ação Climática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Diagnóstico de Serviços Ecossistêmicos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Embaixadores da Justiça Climática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Certificação de Escolas Sustentáveis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C4022D1-ED68-4BF1-AAAC-A1433C8FDBA3}"/>
              </a:ext>
            </a:extLst>
          </p:cNvPr>
          <p:cNvSpPr/>
          <p:nvPr/>
        </p:nvSpPr>
        <p:spPr>
          <a:xfrm>
            <a:off x="959556" y="4713576"/>
            <a:ext cx="8206215" cy="42992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6C40386-4BA1-4B49-8CD2-5FDDE1A8D38C}"/>
              </a:ext>
            </a:extLst>
          </p:cNvPr>
          <p:cNvSpPr txBox="1"/>
          <p:nvPr/>
        </p:nvSpPr>
        <p:spPr>
          <a:xfrm>
            <a:off x="869245" y="4774650"/>
            <a:ext cx="848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DURAÇÃO TOTAL:</a:t>
            </a:r>
            <a:r>
              <a:rPr lang="pt-BR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18 MESES | abril de 2022 a setembro de 2023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FFA3C0-4B5B-44F1-81F5-BDCC153A65B6}"/>
              </a:ext>
            </a:extLst>
          </p:cNvPr>
          <p:cNvSpPr/>
          <p:nvPr/>
        </p:nvSpPr>
        <p:spPr>
          <a:xfrm>
            <a:off x="6358506" y="2471056"/>
            <a:ext cx="2250305" cy="224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03EDC493-6B2D-4802-B731-D6605D66F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832" t="14288" r="6832" b="14275"/>
          <a:stretch/>
        </p:blipFill>
        <p:spPr>
          <a:xfrm>
            <a:off x="6642075" y="2551109"/>
            <a:ext cx="1527490" cy="818387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9BAF9352-3AA1-422C-AE27-6CB2CC725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771" y="3658166"/>
            <a:ext cx="1983401" cy="1402342"/>
          </a:xfrm>
          <a:prstGeom prst="rect">
            <a:avLst/>
          </a:prstGeom>
        </p:spPr>
      </p:pic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D35C27CB-5244-4F22-98C7-B941B65EB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856" y="3478448"/>
            <a:ext cx="1951662" cy="6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4235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636C"/>
      </a:dk1>
      <a:lt1>
        <a:srgbClr val="FFFFFF"/>
      </a:lt1>
      <a:dk2>
        <a:srgbClr val="595959"/>
      </a:dk2>
      <a:lt2>
        <a:srgbClr val="EEEEEE"/>
      </a:lt2>
      <a:accent1>
        <a:srgbClr val="9DDCE3"/>
      </a:accent1>
      <a:accent2>
        <a:srgbClr val="B0D776"/>
      </a:accent2>
      <a:accent3>
        <a:srgbClr val="00636C"/>
      </a:accent3>
      <a:accent4>
        <a:srgbClr val="FEE142"/>
      </a:accent4>
      <a:accent5>
        <a:srgbClr val="9DDCE3"/>
      </a:accent5>
      <a:accent6>
        <a:srgbClr val="B0D776"/>
      </a:accent6>
      <a:hlink>
        <a:srgbClr val="0063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42</Words>
  <Application>Microsoft Office PowerPoint</Application>
  <PresentationFormat>Apresentação na tela (16:9)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Lato</vt:lpstr>
      <vt:lpstr>Arial</vt:lpstr>
      <vt:lpstr>Roboto</vt:lpstr>
      <vt:lpstr>Verdana</vt:lpstr>
      <vt:lpstr>Simple Light</vt:lpstr>
      <vt:lpstr>TERMOS DE FOMENTO  CANOAS E ICLEI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Armelle CIBAKA</dc:creator>
  <cp:lastModifiedBy>Paulo Diego</cp:lastModifiedBy>
  <cp:revision>3</cp:revision>
  <dcterms:modified xsi:type="dcterms:W3CDTF">2022-03-24T17:06:00Z</dcterms:modified>
</cp:coreProperties>
</file>