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8" r:id="rId3"/>
    <p:sldId id="262" r:id="rId4"/>
    <p:sldId id="266" r:id="rId5"/>
    <p:sldId id="263" r:id="rId6"/>
    <p:sldId id="270" r:id="rId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28367D-78DC-4AFC-8198-7F712AF31C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CE79CF0-7199-4442-B785-39A0B876DC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AF3960E-A6A5-4FE6-B43B-1BAE2313E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5C0AE-CA59-4C50-B81D-3204BDBDD3FF}" type="datetimeFigureOut">
              <a:rPr lang="pt-BR" smtClean="0"/>
              <a:t>24/03/2022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94237D2-CCA0-44DA-BB7B-2382FCDA2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C4B9A0B-ABAB-4F46-8678-C4E5C0569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28416-632A-49D4-B02F-E48BC623071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2416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11BE3A-EEE8-427E-8329-0299EDDD1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342DB72E-90F1-43B7-B0E2-EE084DED49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E26CD45-8FF3-4EE7-A588-3934773A3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5C0AE-CA59-4C50-B81D-3204BDBDD3FF}" type="datetimeFigureOut">
              <a:rPr lang="pt-BR" smtClean="0"/>
              <a:t>24/03/2022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6EECEBC-E3DA-4102-BE9D-CE513B165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5E71E06-D428-4F9D-8895-186556533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28416-632A-49D4-B02F-E48BC623071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6275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91483CB-1C9F-49EA-BC97-F517A143D3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F6D7D52-0FAF-4750-94F6-0450A90D77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88DFA11-47AC-4840-BB43-B9E7348600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5C0AE-CA59-4C50-B81D-3204BDBDD3FF}" type="datetimeFigureOut">
              <a:rPr lang="pt-BR" smtClean="0"/>
              <a:t>24/03/2022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4F174B7-B470-4F92-AFBD-011D8EFCA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BCB7920-867C-46B5-BA8B-BDECFF0CA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28416-632A-49D4-B02F-E48BC623071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05711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7CDCEC-9977-4A08-896E-B2F2BC98C8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1661D17-6522-4AE9-85B3-C648873E3F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75DCE9B-890F-4EB5-BE51-B4497DC5F2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31975-A385-429C-B168-AE36999D55AF}" type="datetimeFigureOut">
              <a:rPr lang="pt-BR" smtClean="0"/>
              <a:t>24/03/2022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383E09B-885F-4CEB-879F-4AEC9E80C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0290ECC-0642-4222-BE54-C923C45A2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AA1C8-BCE0-4F61-BAFB-81AA8DD6AEB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95662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885BD2-99A4-474B-AD27-559930DCA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BA963C8-4E45-4EF1-8B0E-D1C22CDFF7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FE8E3BF-C6F8-42C1-A526-91B1FAA25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31975-A385-429C-B168-AE36999D55AF}" type="datetimeFigureOut">
              <a:rPr lang="pt-BR" smtClean="0"/>
              <a:t>24/03/2022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15CF048-B2B7-49E4-8369-B356C5DD9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87AFDF6-3866-4B6C-95A1-CC6B79076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AA1C8-BCE0-4F61-BAFB-81AA8DD6AEB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32049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59B1FC-3DEF-4BE3-9DC0-A7B7F3D27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C1FA62E-19B3-4A1A-873D-8A1214EF28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D221F19-9B0D-4E3A-94BD-1210CFECC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31975-A385-429C-B168-AE36999D55AF}" type="datetimeFigureOut">
              <a:rPr lang="pt-BR" smtClean="0"/>
              <a:t>24/03/2022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F88AAAD-D57E-48EF-A5A6-9231E5287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41F4780-8843-4B99-8906-F4E845769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AA1C8-BCE0-4F61-BAFB-81AA8DD6AEB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72720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79AE80-D7D0-41EC-8C85-516127E6B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6E2DB4C-9EC5-437D-9CE3-B22459929A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CF1E91C-E435-4322-9399-EAD031AEFF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ABEB5DC-3C50-4C0F-8415-61ABA13A8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31975-A385-429C-B168-AE36999D55AF}" type="datetimeFigureOut">
              <a:rPr lang="pt-BR" smtClean="0"/>
              <a:t>24/03/2022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11F6F3D-FE5D-4931-A4C2-1D1219240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6BA91EB-38ED-48DF-825F-051628429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AA1C8-BCE0-4F61-BAFB-81AA8DD6AEB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5684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9CBABD-AF6C-4E1A-B0F5-6F047C90F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CB5E774-2D8B-41C7-9EEB-593B6DB927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5F16F50-8C00-4827-B805-68A741F2DD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38203949-49A2-42E6-BFEC-D8B5B95F03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9C6264CD-8B1B-4486-A4F6-6BD3507FF1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14C77C6E-B2D2-4518-81EE-E552B74D7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31975-A385-429C-B168-AE36999D55AF}" type="datetimeFigureOut">
              <a:rPr lang="pt-BR" smtClean="0"/>
              <a:t>24/03/2022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D65522F1-7E0C-4B54-ADE8-DE56F1CCD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4C597A76-E149-41D7-8518-96361AE7E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AA1C8-BCE0-4F61-BAFB-81AA8DD6AEB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63784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7F30B7-426A-45BC-A2DD-1A329EB23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5188A651-6CD9-48EE-A813-975546ED7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31975-A385-429C-B168-AE36999D55AF}" type="datetimeFigureOut">
              <a:rPr lang="pt-BR" smtClean="0"/>
              <a:t>24/03/2022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905FB869-7F65-47AF-9BB6-AE8EC5050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1EC6A32C-DE2F-4C63-972B-DCE7C2284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AA1C8-BCE0-4F61-BAFB-81AA8DD6AEB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01526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C5D601C5-193E-4E4D-A68B-A3100F4F7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31975-A385-429C-B168-AE36999D55AF}" type="datetimeFigureOut">
              <a:rPr lang="pt-BR" smtClean="0"/>
              <a:t>24/03/2022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8C36F557-F0CA-45AA-88C4-4B1E21E06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DA73651-2724-43F3-963B-363E4245F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AA1C8-BCE0-4F61-BAFB-81AA8DD6AEB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02186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FA4C48-E72A-4211-994C-9443813C3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DED8601-652A-49B5-A420-EBB0BCD5AB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03453BD-A1A0-485D-83BE-73F1AB197A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929F8F7-6616-44E4-90ED-B93F4EC13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31975-A385-429C-B168-AE36999D55AF}" type="datetimeFigureOut">
              <a:rPr lang="pt-BR" smtClean="0"/>
              <a:t>24/03/2022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F8942A1-0983-4D66-83F3-C66285D51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1BB0A7E-D359-4828-93DB-A0858869C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AA1C8-BCE0-4F61-BAFB-81AA8DD6AEB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0414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82C84B-4E86-4839-80DE-2C05D2631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2990D90-5C8A-479A-9D33-669D146B9D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8C0FBD7-0F8F-405A-8546-1831DBAFB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5C0AE-CA59-4C50-B81D-3204BDBDD3FF}" type="datetimeFigureOut">
              <a:rPr lang="pt-BR" smtClean="0"/>
              <a:t>24/03/2022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0D7F2D6-39F1-49E5-8110-FD20E817C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59B754F-36C0-4376-B95E-0B8BC742A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28416-632A-49D4-B02F-E48BC623071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9905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EDED38-0470-4F12-8912-F114FC0EE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144444DD-318F-47EA-B105-4420A763EA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ED6132C-DCE3-421B-888A-58B2C78F03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823733F-52BF-441D-87F9-91D20727A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31975-A385-429C-B168-AE36999D55AF}" type="datetimeFigureOut">
              <a:rPr lang="pt-BR" smtClean="0"/>
              <a:t>24/03/2022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8BFFB52-C25C-427B-AA6B-C56D68200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B8B4290-4044-479E-9C7C-D29D4C428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AA1C8-BCE0-4F61-BAFB-81AA8DD6AEB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82144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6C88E1-EDA8-45B3-89B5-3B570B191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A0AE1A4-D6DE-4BEF-9883-EC1A78C1D9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216A02B-D226-4822-A432-30E4097C3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31975-A385-429C-B168-AE36999D55AF}" type="datetimeFigureOut">
              <a:rPr lang="pt-BR" smtClean="0"/>
              <a:t>24/03/2022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812D0A6-4205-434D-A733-2476BBF29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76329BE-F484-4224-BB50-39F8542EE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AA1C8-BCE0-4F61-BAFB-81AA8DD6AEB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03142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6FC0478-0E9B-4061-87C3-D2CA20D59A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392951D5-0C4B-402C-BDC6-55C6859BDE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9085FA6-189C-442D-90C8-E5BB106E4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31975-A385-429C-B168-AE36999D55AF}" type="datetimeFigureOut">
              <a:rPr lang="pt-BR" smtClean="0"/>
              <a:t>24/03/2022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A0FCA98-67F7-40A9-8811-06FABA68B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77153AE-BF43-494D-B769-CE656253A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AA1C8-BCE0-4F61-BAFB-81AA8DD6AEB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5459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60BE0B-710F-4D68-A556-5285D04A7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1C64D3F-AA44-44E1-966C-65FFA32194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4C203DA-EF34-44FD-A053-90EA59B4E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5C0AE-CA59-4C50-B81D-3204BDBDD3FF}" type="datetimeFigureOut">
              <a:rPr lang="pt-BR" smtClean="0"/>
              <a:t>24/03/2022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AABF62D-7ECE-47A6-AB6F-F51808FC6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0E1A08E-7CE0-40C5-894B-B9A880BD2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28416-632A-49D4-B02F-E48BC623071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2549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52EC53-F1BF-44F6-87DE-F5020ADE1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0AB54E4-CF6B-48B8-A792-0A88B29C9B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03720B1-B883-4020-B4CD-E01B6417C5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1C49470-6BF9-499F-8412-D7BB0D24C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5C0AE-CA59-4C50-B81D-3204BDBDD3FF}" type="datetimeFigureOut">
              <a:rPr lang="pt-BR" smtClean="0"/>
              <a:t>24/03/2022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AA45844-966A-492A-960E-B98B9E926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4F4C643-7832-4B87-B678-EB77EC643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28416-632A-49D4-B02F-E48BC623071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8718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388BD4-B455-4A7D-9371-703784588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165550D-60EF-4580-B97B-760299238D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FD7E55E-5363-493F-9A57-EC71D7F489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5737ABBE-7D4F-47F2-80A0-D5F085891E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F7C92890-1993-4D1D-86ED-2615E4603D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D0A2D305-307A-42C7-9110-82F038461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5C0AE-CA59-4C50-B81D-3204BDBDD3FF}" type="datetimeFigureOut">
              <a:rPr lang="pt-BR" smtClean="0"/>
              <a:t>24/03/2022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7E780E41-CC20-4D63-A066-1CFE61CE6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D347C03C-79D3-4AF1-B55D-EB823032D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28416-632A-49D4-B02F-E48BC623071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1092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CB14EA-AD02-4098-9144-6A594219A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D9DA7A57-E1A9-4932-86DC-D8E596EBC7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5C0AE-CA59-4C50-B81D-3204BDBDD3FF}" type="datetimeFigureOut">
              <a:rPr lang="pt-BR" smtClean="0"/>
              <a:t>24/03/2022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25E1684-2200-48B9-94F1-A98B6266A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31C4C17-3E8A-4F53-AFCB-8B05F1BA3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28416-632A-49D4-B02F-E48BC623071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876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184B72FF-4D9E-4E95-80E5-DB09AFE88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5C0AE-CA59-4C50-B81D-3204BDBDD3FF}" type="datetimeFigureOut">
              <a:rPr lang="pt-BR" smtClean="0"/>
              <a:t>24/03/2022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EB4E1698-20EC-4A77-BF62-3C7C1668C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A6588AE-F0DE-46B3-871B-FDA9D9E79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28416-632A-49D4-B02F-E48BC623071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6880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1A79E7-1E5C-4FB6-B859-DEA9B6C69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8C449AC-5A9E-4FDE-9BD8-ABD7B55DD8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EDA1E0B-E557-4C9D-B757-EE1182DC29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DCD9983-9122-4B1E-A658-941990011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5C0AE-CA59-4C50-B81D-3204BDBDD3FF}" type="datetimeFigureOut">
              <a:rPr lang="pt-BR" smtClean="0"/>
              <a:t>24/03/2022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3955F2F-942E-483D-9C30-DF5DBD78D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8F41BF5-BF83-4684-AD6D-34B204602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28416-632A-49D4-B02F-E48BC623071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3581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141372-C3BA-46AB-A664-31BA6533C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17F793FD-D3C0-4550-85C4-8E8D170112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FD03F58-6118-42CC-84DF-511EC20AB4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7D676AB-C073-4B56-A2C2-205B6BCEF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5C0AE-CA59-4C50-B81D-3204BDBDD3FF}" type="datetimeFigureOut">
              <a:rPr lang="pt-BR" smtClean="0"/>
              <a:t>24/03/2022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D8BD09F-E6C4-4256-B8AC-8431B782D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284B709-62AD-4FEE-AB5F-C117DB5DA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28416-632A-49D4-B02F-E48BC623071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0016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C7DC2669-F14A-4694-8266-73476E4A3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0C6C842-BAC1-4B1F-BFAB-A1A753900E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D7CFB53-551B-45A0-9B4F-46ECA88008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C5C0AE-CA59-4C50-B81D-3204BDBDD3FF}" type="datetimeFigureOut">
              <a:rPr lang="pt-BR" smtClean="0"/>
              <a:t>24/03/2022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B6CEC77-18D4-4C32-A3CF-0B11C05ECC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8381625-8FEF-4277-85A4-2B3391C3D3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A28416-632A-49D4-B02F-E48BC6230719}" type="slidenum">
              <a:rPr lang="pt-BR" smtClean="0"/>
              <a:t>‹nº›</a:t>
            </a:fld>
            <a:endParaRPr lang="pt-BR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5FB7B24C-BA6E-4AF4-806C-D2A7DCA9C48A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034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37D1ACD7-062B-4516-B05A-8652C27E6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6DD5199-0E06-40E1-B824-6D9DB64074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8CA980A-0F70-4D9F-A759-980BA656EE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331975-A385-429C-B168-AE36999D55AF}" type="datetimeFigureOut">
              <a:rPr lang="pt-BR" smtClean="0"/>
              <a:t>24/03/2022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33B33F9-6832-4C92-B95F-5DA3E276EE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68F336A-AD9A-417B-9906-4B38513C8D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3AA1C8-BCE0-4F61-BAFB-81AA8DD6AEBC}" type="slidenum">
              <a:rPr lang="pt-BR" smtClean="0"/>
              <a:t>‹nº›</a:t>
            </a:fld>
            <a:endParaRPr lang="pt-BR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76FBDB9F-2CA3-45F9-8274-184C4A0E70FC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505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4485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4386230" y="932902"/>
            <a:ext cx="3251211" cy="9848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000" b="1" dirty="0"/>
              <a:t>DIRETORIA–EXECUTIVA</a:t>
            </a:r>
          </a:p>
          <a:p>
            <a:pPr algn="ctr"/>
            <a:r>
              <a:rPr lang="pt-BR" sz="2000" b="1" dirty="0"/>
              <a:t>Abril de 2021 a Abril de 2023</a:t>
            </a:r>
          </a:p>
          <a:p>
            <a:pPr algn="ctr"/>
            <a:endParaRPr lang="pt-BR" b="1" dirty="0"/>
          </a:p>
        </p:txBody>
      </p:sp>
      <p:sp>
        <p:nvSpPr>
          <p:cNvPr id="5" name="CaixaDeTexto 7"/>
          <p:cNvSpPr txBox="1"/>
          <p:nvPr/>
        </p:nvSpPr>
        <p:spPr>
          <a:xfrm>
            <a:off x="1014468" y="5010455"/>
            <a:ext cx="34154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400" b="1" dirty="0">
                <a:solidFill>
                  <a:schemeClr val="accent1">
                    <a:lumMod val="50000"/>
                  </a:schemeClr>
                </a:solidFill>
              </a:rPr>
              <a:t>Miguel Coelho</a:t>
            </a:r>
          </a:p>
          <a:p>
            <a:pPr algn="ctr"/>
            <a:r>
              <a:rPr lang="pt-BR" sz="2400" b="1" dirty="0">
                <a:solidFill>
                  <a:schemeClr val="accent1">
                    <a:lumMod val="50000"/>
                  </a:schemeClr>
                </a:solidFill>
              </a:rPr>
              <a:t>Prefeito de Petrolina/PE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6303" y="2235499"/>
            <a:ext cx="2771804" cy="2771802"/>
          </a:xfrm>
          <a:prstGeom prst="rect">
            <a:avLst/>
          </a:prstGeom>
        </p:spPr>
      </p:pic>
      <p:sp>
        <p:nvSpPr>
          <p:cNvPr id="7" name="CaixaDeTexto 4"/>
          <p:cNvSpPr txBox="1"/>
          <p:nvPr/>
        </p:nvSpPr>
        <p:spPr>
          <a:xfrm>
            <a:off x="4198256" y="1391613"/>
            <a:ext cx="50546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pt-BR" sz="3200" b="1" dirty="0">
                <a:solidFill>
                  <a:schemeClr val="accent1">
                    <a:lumMod val="50000"/>
                  </a:schemeClr>
                </a:solidFill>
              </a:rPr>
              <a:t>SECRETÁRIO-GERAL</a:t>
            </a:r>
          </a:p>
        </p:txBody>
      </p:sp>
      <p:sp>
        <p:nvSpPr>
          <p:cNvPr id="8" name="Seta para a direita 7"/>
          <p:cNvSpPr/>
          <p:nvPr/>
        </p:nvSpPr>
        <p:spPr>
          <a:xfrm>
            <a:off x="9757724" y="704449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102" y="2275509"/>
            <a:ext cx="2734946" cy="2734946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6396575" y="4946442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457200"/>
            <a:r>
              <a:rPr lang="pt-BR" sz="2400" b="1" dirty="0">
                <a:solidFill>
                  <a:schemeClr val="accent1">
                    <a:lumMod val="50000"/>
                  </a:schemeClr>
                </a:solidFill>
              </a:rPr>
              <a:t>Duarte Nogueira</a:t>
            </a:r>
          </a:p>
          <a:p>
            <a:pPr algn="ctr" defTabSz="457200"/>
            <a:r>
              <a:rPr lang="pt-BR" sz="2400" b="1" dirty="0">
                <a:solidFill>
                  <a:schemeClr val="accent1">
                    <a:lumMod val="50000"/>
                  </a:schemeClr>
                </a:solidFill>
              </a:rPr>
              <a:t>Prefeito de Ribeirão Preto/SP</a:t>
            </a:r>
          </a:p>
        </p:txBody>
      </p:sp>
      <p:pic>
        <p:nvPicPr>
          <p:cNvPr id="1026" name="Picture 2" descr="setas-icon – Giardino Executive Flat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234" y="3166522"/>
            <a:ext cx="1564740" cy="136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54030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4081116" y="932079"/>
            <a:ext cx="3555653" cy="9848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pt-BR" sz="2000" b="1" dirty="0">
                <a:sym typeface="Century Gothic"/>
              </a:rPr>
              <a:t>VICE-PRESIDÊNCIAS TEMÁTICAS</a:t>
            </a:r>
            <a:endParaRPr lang="pt-BR" sz="2000" b="1" dirty="0"/>
          </a:p>
          <a:p>
            <a:pPr lvl="0" algn="ctr"/>
            <a:r>
              <a:rPr lang="pt-BR" sz="2000" b="1" dirty="0">
                <a:sym typeface="Century Gothic"/>
              </a:rPr>
              <a:t>2021 A 2023</a:t>
            </a:r>
            <a:endParaRPr lang="pt-BR" sz="2000" b="1" dirty="0"/>
          </a:p>
          <a:p>
            <a:pPr algn="ctr"/>
            <a:endParaRPr lang="pt-BR" b="1" dirty="0"/>
          </a:p>
        </p:txBody>
      </p:sp>
      <p:sp>
        <p:nvSpPr>
          <p:cNvPr id="7" name="CaixaDeTexto 4"/>
          <p:cNvSpPr txBox="1"/>
          <p:nvPr/>
        </p:nvSpPr>
        <p:spPr>
          <a:xfrm>
            <a:off x="4078334" y="1479700"/>
            <a:ext cx="74427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200" b="1" dirty="0" err="1">
                <a:solidFill>
                  <a:schemeClr val="accent1">
                    <a:lumMod val="50000"/>
                  </a:schemeClr>
                </a:solidFill>
              </a:rPr>
              <a:t>PPPs</a:t>
            </a:r>
            <a:r>
              <a:rPr lang="pt-BR" sz="3200" b="1" dirty="0">
                <a:solidFill>
                  <a:schemeClr val="accent1">
                    <a:lumMod val="50000"/>
                  </a:schemeClr>
                </a:solidFill>
              </a:rPr>
              <a:t> e CONCESSÕES</a:t>
            </a:r>
            <a:endParaRPr lang="pt-BR" sz="3200" dirty="0">
              <a:sym typeface="Century Gothic"/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880" y="2095894"/>
            <a:ext cx="2882338" cy="2882338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-136006" y="4944815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sz="2400" b="1" dirty="0">
                <a:solidFill>
                  <a:schemeClr val="accent1">
                    <a:lumMod val="50000"/>
                  </a:schemeClr>
                </a:solidFill>
              </a:rPr>
              <a:t>Bruno Reis</a:t>
            </a:r>
          </a:p>
          <a:p>
            <a:pPr algn="ctr"/>
            <a:r>
              <a:rPr lang="pt-BR" sz="2400" b="1" dirty="0">
                <a:solidFill>
                  <a:schemeClr val="accent1">
                    <a:lumMod val="50000"/>
                  </a:schemeClr>
                </a:solidFill>
              </a:rPr>
              <a:t>Prefeito de Salvador/BA</a:t>
            </a:r>
          </a:p>
        </p:txBody>
      </p:sp>
      <p:sp>
        <p:nvSpPr>
          <p:cNvPr id="5" name="Retângulo 4"/>
          <p:cNvSpPr/>
          <p:nvPr/>
        </p:nvSpPr>
        <p:spPr>
          <a:xfrm>
            <a:off x="5667121" y="4882189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sz="2400" b="1" dirty="0" err="1">
                <a:solidFill>
                  <a:schemeClr val="accent1">
                    <a:lumMod val="50000"/>
                  </a:schemeClr>
                </a:solidFill>
                <a:sym typeface="Century Gothic"/>
              </a:rPr>
              <a:t>Colbert</a:t>
            </a:r>
            <a:r>
              <a:rPr lang="pt-BR" sz="2400" b="1" dirty="0">
                <a:solidFill>
                  <a:schemeClr val="accent1">
                    <a:lumMod val="50000"/>
                  </a:schemeClr>
                </a:solidFill>
                <a:sym typeface="Century Gothic"/>
              </a:rPr>
              <a:t> Martins</a:t>
            </a:r>
            <a:endParaRPr lang="pt-BR" sz="24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pt-BR" sz="2400" b="1" dirty="0">
                <a:solidFill>
                  <a:schemeClr val="accent1">
                    <a:lumMod val="50000"/>
                  </a:schemeClr>
                </a:solidFill>
                <a:sym typeface="Century Gothic"/>
              </a:rPr>
              <a:t>Prefeito de Feira de Santana/BA</a:t>
            </a:r>
            <a:endParaRPr lang="pt-BR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9" name="Picture 2" descr="setas-icon – Giardino Executive Fla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7623" y="2979347"/>
            <a:ext cx="1564740" cy="136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Google Shape;174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16457" y="2212283"/>
            <a:ext cx="2797328" cy="27114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821699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4"/>
          <p:cNvSpPr txBox="1"/>
          <p:nvPr/>
        </p:nvSpPr>
        <p:spPr>
          <a:xfrm>
            <a:off x="2482672" y="1454182"/>
            <a:ext cx="74427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pt-BR" sz="3200" b="1" dirty="0">
                <a:solidFill>
                  <a:schemeClr val="accent1">
                    <a:lumMod val="50000"/>
                  </a:schemeClr>
                </a:solidFill>
              </a:rPr>
              <a:t>RELAÇÕES COM O CONGRESSO NACIONAL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938" y="2338286"/>
            <a:ext cx="2840744" cy="2840744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-51627" y="5100552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sz="2400" b="1" dirty="0">
                <a:solidFill>
                  <a:schemeClr val="accent1">
                    <a:lumMod val="50000"/>
                  </a:schemeClr>
                </a:solidFill>
              </a:rPr>
              <a:t>Duarte Nogueira</a:t>
            </a:r>
          </a:p>
          <a:p>
            <a:pPr algn="ctr"/>
            <a:r>
              <a:rPr lang="pt-BR" sz="2400" b="1" dirty="0">
                <a:solidFill>
                  <a:schemeClr val="accent1">
                    <a:lumMod val="50000"/>
                  </a:schemeClr>
                </a:solidFill>
              </a:rPr>
              <a:t>Prefeito de Ribeirão Preto/SP</a:t>
            </a:r>
          </a:p>
        </p:txBody>
      </p:sp>
      <p:sp>
        <p:nvSpPr>
          <p:cNvPr id="2" name="Retângulo 1"/>
          <p:cNvSpPr/>
          <p:nvPr/>
        </p:nvSpPr>
        <p:spPr>
          <a:xfrm>
            <a:off x="5992073" y="5191353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sz="2400" b="1" dirty="0">
                <a:solidFill>
                  <a:schemeClr val="accent1">
                    <a:lumMod val="50000"/>
                  </a:schemeClr>
                </a:solidFill>
              </a:rPr>
              <a:t>Bruno Reis</a:t>
            </a:r>
          </a:p>
          <a:p>
            <a:pPr algn="ctr"/>
            <a:r>
              <a:rPr lang="pt-BR" sz="2400" b="1" dirty="0">
                <a:solidFill>
                  <a:schemeClr val="accent1">
                    <a:lumMod val="50000"/>
                  </a:schemeClr>
                </a:solidFill>
              </a:rPr>
              <a:t>Prefeito de Salvador/BA</a:t>
            </a:r>
          </a:p>
        </p:txBody>
      </p:sp>
      <p:pic>
        <p:nvPicPr>
          <p:cNvPr id="12" name="Picture 2" descr="setas-icon – Giardino Executive Fla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1145" y="3278268"/>
            <a:ext cx="1564740" cy="136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tângulo 12"/>
          <p:cNvSpPr/>
          <p:nvPr/>
        </p:nvSpPr>
        <p:spPr>
          <a:xfrm>
            <a:off x="4386230" y="932902"/>
            <a:ext cx="3251211" cy="9848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000" b="1" dirty="0"/>
              <a:t>DIRETORIA–EXECUTIVA</a:t>
            </a:r>
          </a:p>
          <a:p>
            <a:pPr algn="ctr"/>
            <a:r>
              <a:rPr lang="pt-BR" sz="2000" b="1" dirty="0"/>
              <a:t>Abril de 2021 a Abril de 2023</a:t>
            </a:r>
          </a:p>
          <a:p>
            <a:pPr algn="ctr"/>
            <a:endParaRPr lang="pt-BR" b="1" dirty="0"/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904" y="2394432"/>
            <a:ext cx="2882338" cy="2882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279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4255910" y="956002"/>
            <a:ext cx="3555653" cy="9848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pt-BR" sz="2000" b="1" dirty="0">
                <a:sym typeface="Century Gothic"/>
              </a:rPr>
              <a:t>VICE-PRESIDÊNCIAS TEMÁTICAS</a:t>
            </a:r>
            <a:endParaRPr lang="pt-BR" sz="2000" b="1" dirty="0"/>
          </a:p>
          <a:p>
            <a:pPr lvl="0" algn="ctr"/>
            <a:r>
              <a:rPr lang="pt-BR" sz="2000" b="1" dirty="0">
                <a:sym typeface="Century Gothic"/>
              </a:rPr>
              <a:t>2021 A 2023</a:t>
            </a:r>
            <a:endParaRPr lang="pt-BR" sz="2000" b="1" dirty="0"/>
          </a:p>
          <a:p>
            <a:pPr algn="ctr"/>
            <a:endParaRPr lang="pt-BR" b="1" dirty="0"/>
          </a:p>
        </p:txBody>
      </p:sp>
      <p:sp>
        <p:nvSpPr>
          <p:cNvPr id="7" name="CaixaDeTexto 4"/>
          <p:cNvSpPr txBox="1"/>
          <p:nvPr/>
        </p:nvSpPr>
        <p:spPr>
          <a:xfrm>
            <a:off x="4098473" y="1377647"/>
            <a:ext cx="7442791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pt-BR" sz="3200" b="1" dirty="0">
                <a:solidFill>
                  <a:schemeClr val="accent1">
                    <a:lumMod val="50000"/>
                  </a:schemeClr>
                </a:solidFill>
              </a:rPr>
              <a:t>MOBILIDADE URBANA</a:t>
            </a:r>
          </a:p>
        </p:txBody>
      </p:sp>
      <p:sp>
        <p:nvSpPr>
          <p:cNvPr id="9" name="Retângulo 8"/>
          <p:cNvSpPr/>
          <p:nvPr/>
        </p:nvSpPr>
        <p:spPr>
          <a:xfrm>
            <a:off x="0" y="5172665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sz="2400" b="1" dirty="0">
                <a:solidFill>
                  <a:schemeClr val="accent1">
                    <a:lumMod val="50000"/>
                  </a:schemeClr>
                </a:solidFill>
              </a:rPr>
              <a:t>Felício </a:t>
            </a:r>
            <a:r>
              <a:rPr lang="pt-BR" sz="2400" b="1" dirty="0" err="1">
                <a:solidFill>
                  <a:schemeClr val="accent1">
                    <a:lumMod val="50000"/>
                  </a:schemeClr>
                </a:solidFill>
              </a:rPr>
              <a:t>Ramuth</a:t>
            </a:r>
            <a:endParaRPr lang="pt-BR" sz="24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pt-BR" sz="2400" b="1" dirty="0">
                <a:solidFill>
                  <a:schemeClr val="accent1">
                    <a:lumMod val="50000"/>
                  </a:schemeClr>
                </a:solidFill>
              </a:rPr>
              <a:t>Prefeito de São José dos Campos/SP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594" y="2300977"/>
            <a:ext cx="2879362" cy="2879362"/>
          </a:xfrm>
          <a:prstGeom prst="rect">
            <a:avLst/>
          </a:prstGeom>
        </p:spPr>
      </p:pic>
      <p:sp>
        <p:nvSpPr>
          <p:cNvPr id="13" name="Retângulo 12"/>
          <p:cNvSpPr/>
          <p:nvPr/>
        </p:nvSpPr>
        <p:spPr>
          <a:xfrm>
            <a:off x="6457614" y="5161854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sz="2400" b="1" dirty="0">
                <a:solidFill>
                  <a:schemeClr val="accent1">
                    <a:lumMod val="50000"/>
                  </a:schemeClr>
                </a:solidFill>
              </a:rPr>
              <a:t>Sebastião Melo</a:t>
            </a:r>
          </a:p>
          <a:p>
            <a:pPr algn="ctr"/>
            <a:r>
              <a:rPr lang="pt-BR" sz="2400" b="1" dirty="0">
                <a:solidFill>
                  <a:schemeClr val="accent1">
                    <a:lumMod val="50000"/>
                  </a:schemeClr>
                </a:solidFill>
              </a:rPr>
              <a:t>Prefeito de Porto Alegre/RS</a:t>
            </a:r>
          </a:p>
        </p:txBody>
      </p:sp>
      <p:pic>
        <p:nvPicPr>
          <p:cNvPr id="3074" name="Picture 2" descr="Faceboo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881" y="2373867"/>
            <a:ext cx="2815608" cy="2815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setas-icon – Giardino Executive Flat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630" y="3220934"/>
            <a:ext cx="1564740" cy="136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4177423"/>
      </p:ext>
    </p:extLst>
  </p:cSld>
  <p:clrMapOvr>
    <a:masterClrMapping/>
  </p:clrMapOvr>
</p:sld>
</file>

<file path=ppt/theme/theme1.xml><?xml version="1.0" encoding="utf-8"?>
<a:theme xmlns:a="http://schemas.openxmlformats.org/drawingml/2006/main" name="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296</TotalTime>
  <Words>105</Words>
  <Application>Microsoft Office PowerPoint</Application>
  <PresentationFormat>Widescreen</PresentationFormat>
  <Paragraphs>28</Paragraphs>
  <Slides>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Personalizar design</vt:lpstr>
      <vt:lpstr>1_Personalizar design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Pedro</dc:creator>
  <cp:lastModifiedBy>Paulo Diego</cp:lastModifiedBy>
  <cp:revision>25</cp:revision>
  <dcterms:created xsi:type="dcterms:W3CDTF">2022-03-07T17:03:28Z</dcterms:created>
  <dcterms:modified xsi:type="dcterms:W3CDTF">2022-03-24T11:30:51Z</dcterms:modified>
</cp:coreProperties>
</file>