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657" r:id="rId6"/>
    <p:sldMasterId id="2147483654" r:id="rId7"/>
  </p:sldMasterIdLst>
  <p:notesMasterIdLst>
    <p:notesMasterId r:id="rId21"/>
  </p:notesMasterIdLst>
  <p:sldIdLst>
    <p:sldId id="256" r:id="rId8"/>
    <p:sldId id="260" r:id="rId9"/>
    <p:sldId id="265" r:id="rId10"/>
    <p:sldId id="272" r:id="rId11"/>
    <p:sldId id="270" r:id="rId12"/>
    <p:sldId id="269" r:id="rId13"/>
    <p:sldId id="268" r:id="rId14"/>
    <p:sldId id="271" r:id="rId15"/>
    <p:sldId id="261" r:id="rId16"/>
    <p:sldId id="273" r:id="rId17"/>
    <p:sldId id="274" r:id="rId18"/>
    <p:sldId id="263" r:id="rId19"/>
    <p:sldId id="258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C2EB6-AC0E-413C-B1F9-68E3B98E8661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E0E44-C4DC-4031-B062-34588D0BFB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26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399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30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715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F3BF2-0284-4A71-9CB8-51116B1E4AC4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307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F3BF2-0284-4A71-9CB8-51116B1E4AC4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460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F3BF2-0284-4A71-9CB8-51116B1E4AC4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298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F3BF2-0284-4A71-9CB8-51116B1E4AC4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97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14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2F18C-9715-F5E1-61E1-E1BA1C8A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FE4732-C540-84F7-C667-81EF700C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D8F81B-3784-42F6-7A3C-CA4CFB40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DF25D-30B2-4686-A1A9-1C98066EA401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D83DF7-19CC-1ED4-0BAA-6BD1A1EC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3E66F4-EE93-7C59-1A01-4D8BEA9B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947022-3196-442F-87C2-85FBC3262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80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27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5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E7E01617-EF19-DC4E-A132-EB0DE07BB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3085"/>
            <a:ext cx="10515600" cy="58080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200"/>
            </a:lvl1pPr>
          </a:lstStyle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9" name="Semicírculo 8">
            <a:extLst>
              <a:ext uri="{FF2B5EF4-FFF2-40B4-BE49-F238E27FC236}">
                <a16:creationId xmlns:a16="http://schemas.microsoft.com/office/drawing/2014/main" id="{C5BF38EF-96F0-E840-9920-CE402EBE9E72}"/>
              </a:ext>
            </a:extLst>
          </p:cNvPr>
          <p:cNvSpPr/>
          <p:nvPr userDrawn="1"/>
        </p:nvSpPr>
        <p:spPr>
          <a:xfrm>
            <a:off x="393701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0AA612-243F-E64D-9941-82A45D827B7B}"/>
              </a:ext>
            </a:extLst>
          </p:cNvPr>
          <p:cNvSpPr/>
          <p:nvPr userDrawn="1"/>
        </p:nvSpPr>
        <p:spPr>
          <a:xfrm>
            <a:off x="770733" y="2921000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Semicírculo 18">
            <a:extLst>
              <a:ext uri="{FF2B5EF4-FFF2-40B4-BE49-F238E27FC236}">
                <a16:creationId xmlns:a16="http://schemas.microsoft.com/office/drawing/2014/main" id="{8956BECE-6ED5-7741-BA2D-98657AD10468}"/>
              </a:ext>
            </a:extLst>
          </p:cNvPr>
          <p:cNvSpPr/>
          <p:nvPr userDrawn="1"/>
        </p:nvSpPr>
        <p:spPr>
          <a:xfrm rot="10800000">
            <a:off x="2597711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89D48E-98B3-D14B-9AFF-17FE3256FB10}"/>
              </a:ext>
            </a:extLst>
          </p:cNvPr>
          <p:cNvSpPr/>
          <p:nvPr userDrawn="1"/>
        </p:nvSpPr>
        <p:spPr>
          <a:xfrm rot="10800000">
            <a:off x="2971800" y="2998926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1" name="Semicírculo 20">
            <a:extLst>
              <a:ext uri="{FF2B5EF4-FFF2-40B4-BE49-F238E27FC236}">
                <a16:creationId xmlns:a16="http://schemas.microsoft.com/office/drawing/2014/main" id="{16FDE7D3-4CF9-5C4E-932B-160E466CBD08}"/>
              </a:ext>
            </a:extLst>
          </p:cNvPr>
          <p:cNvSpPr/>
          <p:nvPr userDrawn="1"/>
        </p:nvSpPr>
        <p:spPr>
          <a:xfrm>
            <a:off x="4798777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EC39EB9-63D8-7C40-99FB-8A086D00EEED}"/>
              </a:ext>
            </a:extLst>
          </p:cNvPr>
          <p:cNvSpPr/>
          <p:nvPr userDrawn="1"/>
        </p:nvSpPr>
        <p:spPr>
          <a:xfrm>
            <a:off x="5175809" y="2921000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3" name="Semicírculo 22">
            <a:extLst>
              <a:ext uri="{FF2B5EF4-FFF2-40B4-BE49-F238E27FC236}">
                <a16:creationId xmlns:a16="http://schemas.microsoft.com/office/drawing/2014/main" id="{C1061FF9-BB40-034C-B2D9-2FAFC3ACA25B}"/>
              </a:ext>
            </a:extLst>
          </p:cNvPr>
          <p:cNvSpPr/>
          <p:nvPr userDrawn="1"/>
        </p:nvSpPr>
        <p:spPr>
          <a:xfrm rot="10800000">
            <a:off x="7002787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2B2D42-B66A-4F4D-8F16-282A8C69BA08}"/>
              </a:ext>
            </a:extLst>
          </p:cNvPr>
          <p:cNvSpPr/>
          <p:nvPr userDrawn="1"/>
        </p:nvSpPr>
        <p:spPr>
          <a:xfrm rot="10800000">
            <a:off x="7376876" y="2998926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Semicírculo 24">
            <a:extLst>
              <a:ext uri="{FF2B5EF4-FFF2-40B4-BE49-F238E27FC236}">
                <a16:creationId xmlns:a16="http://schemas.microsoft.com/office/drawing/2014/main" id="{3217943B-9636-4A49-8908-BD3EC7B5B706}"/>
              </a:ext>
            </a:extLst>
          </p:cNvPr>
          <p:cNvSpPr/>
          <p:nvPr userDrawn="1"/>
        </p:nvSpPr>
        <p:spPr>
          <a:xfrm>
            <a:off x="9203853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37DFDB-EAC3-D342-9FD0-235E7E64CE04}"/>
              </a:ext>
            </a:extLst>
          </p:cNvPr>
          <p:cNvSpPr/>
          <p:nvPr userDrawn="1"/>
        </p:nvSpPr>
        <p:spPr>
          <a:xfrm>
            <a:off x="9580885" y="2921000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Semicírculo 28">
            <a:extLst>
              <a:ext uri="{FF2B5EF4-FFF2-40B4-BE49-F238E27FC236}">
                <a16:creationId xmlns:a16="http://schemas.microsoft.com/office/drawing/2014/main" id="{DB9F16A2-2EA8-4349-A0C6-D483FCE766B5}"/>
              </a:ext>
            </a:extLst>
          </p:cNvPr>
          <p:cNvSpPr/>
          <p:nvPr userDrawn="1"/>
        </p:nvSpPr>
        <p:spPr>
          <a:xfrm rot="10800000">
            <a:off x="11407863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B767515-6FFF-6C45-A841-22D921720A97}"/>
              </a:ext>
            </a:extLst>
          </p:cNvPr>
          <p:cNvSpPr/>
          <p:nvPr userDrawn="1"/>
        </p:nvSpPr>
        <p:spPr>
          <a:xfrm rot="10800000">
            <a:off x="11781952" y="2998926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Semicírculo 30">
            <a:extLst>
              <a:ext uri="{FF2B5EF4-FFF2-40B4-BE49-F238E27FC236}">
                <a16:creationId xmlns:a16="http://schemas.microsoft.com/office/drawing/2014/main" id="{F6F3A917-9530-C943-AB93-2D763ABD2C2E}"/>
              </a:ext>
            </a:extLst>
          </p:cNvPr>
          <p:cNvSpPr/>
          <p:nvPr userDrawn="1"/>
        </p:nvSpPr>
        <p:spPr>
          <a:xfrm rot="10800000">
            <a:off x="-1807367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7378E8A-4692-F843-94CC-106C138EDF3F}"/>
              </a:ext>
            </a:extLst>
          </p:cNvPr>
          <p:cNvSpPr/>
          <p:nvPr userDrawn="1"/>
        </p:nvSpPr>
        <p:spPr>
          <a:xfrm rot="10800000">
            <a:off x="-1433278" y="2998926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21EB8AE-A81C-BA4A-AED6-4A281FF778D1}"/>
              </a:ext>
            </a:extLst>
          </p:cNvPr>
          <p:cNvSpPr/>
          <p:nvPr userDrawn="1"/>
        </p:nvSpPr>
        <p:spPr>
          <a:xfrm rot="10800000">
            <a:off x="892234" y="3042502"/>
            <a:ext cx="1583974" cy="1583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75F9A5-4A1D-074F-8D79-53E206A421B4}"/>
              </a:ext>
            </a:extLst>
          </p:cNvPr>
          <p:cNvSpPr/>
          <p:nvPr userDrawn="1"/>
        </p:nvSpPr>
        <p:spPr>
          <a:xfrm rot="10800000">
            <a:off x="1008282" y="3164002"/>
            <a:ext cx="1331505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9302536-82FA-7E48-818D-CBFA17DDAEB4}"/>
              </a:ext>
            </a:extLst>
          </p:cNvPr>
          <p:cNvSpPr/>
          <p:nvPr userDrawn="1"/>
        </p:nvSpPr>
        <p:spPr>
          <a:xfrm rot="10800000">
            <a:off x="3093301" y="3120428"/>
            <a:ext cx="1583974" cy="1583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12A6741-6C21-8C42-9FF1-FE316AD4D19F}"/>
              </a:ext>
            </a:extLst>
          </p:cNvPr>
          <p:cNvSpPr/>
          <p:nvPr userDrawn="1"/>
        </p:nvSpPr>
        <p:spPr>
          <a:xfrm rot="10800000">
            <a:off x="5304013" y="3037767"/>
            <a:ext cx="1583974" cy="1583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CC1217-5A9D-6142-8487-0845F6286B14}"/>
              </a:ext>
            </a:extLst>
          </p:cNvPr>
          <p:cNvSpPr/>
          <p:nvPr userDrawn="1"/>
        </p:nvSpPr>
        <p:spPr>
          <a:xfrm rot="10800000">
            <a:off x="7505078" y="3120428"/>
            <a:ext cx="1583974" cy="1583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E9CA0B-74AB-354F-A466-2259609683D1}"/>
              </a:ext>
            </a:extLst>
          </p:cNvPr>
          <p:cNvSpPr/>
          <p:nvPr userDrawn="1"/>
        </p:nvSpPr>
        <p:spPr>
          <a:xfrm rot="10800000">
            <a:off x="9695686" y="3037767"/>
            <a:ext cx="1583974" cy="15839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C7815C5-D168-2348-A2C8-3340E530FDB1}"/>
              </a:ext>
            </a:extLst>
          </p:cNvPr>
          <p:cNvSpPr/>
          <p:nvPr userDrawn="1"/>
        </p:nvSpPr>
        <p:spPr>
          <a:xfrm rot="10800000">
            <a:off x="3219534" y="3246662"/>
            <a:ext cx="1331505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A14DF22-4001-0A42-ABFD-1E742DDA9151}"/>
              </a:ext>
            </a:extLst>
          </p:cNvPr>
          <p:cNvSpPr/>
          <p:nvPr userDrawn="1"/>
        </p:nvSpPr>
        <p:spPr>
          <a:xfrm rot="10800000">
            <a:off x="5423546" y="3164000"/>
            <a:ext cx="1331505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D8A94DD-278D-094D-95C5-52BD411E9D54}"/>
              </a:ext>
            </a:extLst>
          </p:cNvPr>
          <p:cNvSpPr/>
          <p:nvPr userDrawn="1"/>
        </p:nvSpPr>
        <p:spPr>
          <a:xfrm rot="10800000">
            <a:off x="7631122" y="3246661"/>
            <a:ext cx="1331505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455E0B-CF3D-6B4B-8BCF-44F9698EB4A4}"/>
              </a:ext>
            </a:extLst>
          </p:cNvPr>
          <p:cNvSpPr/>
          <p:nvPr userDrawn="1"/>
        </p:nvSpPr>
        <p:spPr>
          <a:xfrm rot="10800000">
            <a:off x="9819403" y="3163999"/>
            <a:ext cx="1331505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6BC4089C-7D6C-864F-9121-49CA31A90FE5}"/>
              </a:ext>
            </a:extLst>
          </p:cNvPr>
          <p:cNvSpPr/>
          <p:nvPr userDrawn="1"/>
        </p:nvSpPr>
        <p:spPr>
          <a:xfrm>
            <a:off x="1623709" y="4583449"/>
            <a:ext cx="121024" cy="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5109E847-574F-494D-8FAE-427F8CAE97CF}"/>
              </a:ext>
            </a:extLst>
          </p:cNvPr>
          <p:cNvSpPr/>
          <p:nvPr userDrawn="1"/>
        </p:nvSpPr>
        <p:spPr>
          <a:xfrm>
            <a:off x="3824774" y="2548369"/>
            <a:ext cx="121024" cy="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99D8C32D-0B0D-DF4A-B371-511B230BD211}"/>
              </a:ext>
            </a:extLst>
          </p:cNvPr>
          <p:cNvSpPr/>
          <p:nvPr userDrawn="1"/>
        </p:nvSpPr>
        <p:spPr>
          <a:xfrm>
            <a:off x="6035487" y="4621738"/>
            <a:ext cx="121024" cy="572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57415378-1541-3E4B-9E62-70FE844DEE7C}"/>
              </a:ext>
            </a:extLst>
          </p:cNvPr>
          <p:cNvSpPr/>
          <p:nvPr userDrawn="1"/>
        </p:nvSpPr>
        <p:spPr>
          <a:xfrm>
            <a:off x="8229853" y="2555644"/>
            <a:ext cx="121024" cy="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4F9DE7B-8949-EB4A-B888-D15EABCF5294}"/>
              </a:ext>
            </a:extLst>
          </p:cNvPr>
          <p:cNvSpPr/>
          <p:nvPr userDrawn="1"/>
        </p:nvSpPr>
        <p:spPr>
          <a:xfrm>
            <a:off x="10427162" y="4621738"/>
            <a:ext cx="121024" cy="57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3" name="Espaço Reservado para Conteúdo 52">
            <a:extLst>
              <a:ext uri="{FF2B5EF4-FFF2-40B4-BE49-F238E27FC236}">
                <a16:creationId xmlns:a16="http://schemas.microsoft.com/office/drawing/2014/main" id="{CA33E921-0B0C-224C-8C48-CE135C53E9E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86063" y="3382913"/>
            <a:ext cx="1360488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7200" b="1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pt-BR" sz="7200" b="1"/>
              <a:t>2</a:t>
            </a:r>
            <a:endParaRPr lang="pt-BR" dirty="0"/>
          </a:p>
        </p:txBody>
      </p:sp>
      <p:sp>
        <p:nvSpPr>
          <p:cNvPr id="54" name="Espaço Reservado para Conteúdo 52">
            <a:extLst>
              <a:ext uri="{FF2B5EF4-FFF2-40B4-BE49-F238E27FC236}">
                <a16:creationId xmlns:a16="http://schemas.microsoft.com/office/drawing/2014/main" id="{9C158DD2-4D7B-6A4F-8B62-13F838E9D72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07582" y="3304113"/>
            <a:ext cx="1360488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7200" b="1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pt-BR" sz="7200" b="1"/>
              <a:t>3</a:t>
            </a:r>
            <a:endParaRPr lang="pt-BR" dirty="0"/>
          </a:p>
        </p:txBody>
      </p:sp>
      <p:sp>
        <p:nvSpPr>
          <p:cNvPr id="55" name="Espaço Reservado para Conteúdo 52">
            <a:extLst>
              <a:ext uri="{FF2B5EF4-FFF2-40B4-BE49-F238E27FC236}">
                <a16:creationId xmlns:a16="http://schemas.microsoft.com/office/drawing/2014/main" id="{C2493382-3806-5542-B579-E9926181AB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12553" y="3302231"/>
            <a:ext cx="1360488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7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pt-BR" sz="7200" b="1"/>
              <a:t>1</a:t>
            </a:r>
            <a:endParaRPr lang="pt-BR" dirty="0"/>
          </a:p>
        </p:txBody>
      </p:sp>
      <p:sp>
        <p:nvSpPr>
          <p:cNvPr id="56" name="Espaço Reservado para Conteúdo 52">
            <a:extLst>
              <a:ext uri="{FF2B5EF4-FFF2-40B4-BE49-F238E27FC236}">
                <a16:creationId xmlns:a16="http://schemas.microsoft.com/office/drawing/2014/main" id="{A78F5654-5911-2848-8E46-87D900C62C2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10121" y="3430353"/>
            <a:ext cx="1360488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72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pt-BR" sz="7200" b="1"/>
              <a:t>4</a:t>
            </a:r>
            <a:endParaRPr lang="pt-BR" dirty="0"/>
          </a:p>
        </p:txBody>
      </p:sp>
      <p:sp>
        <p:nvSpPr>
          <p:cNvPr id="57" name="Espaço Reservado para Conteúdo 52">
            <a:extLst>
              <a:ext uri="{FF2B5EF4-FFF2-40B4-BE49-F238E27FC236}">
                <a16:creationId xmlns:a16="http://schemas.microsoft.com/office/drawing/2014/main" id="{B79E60AB-45C3-AE44-8411-D271F991F2F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814130" y="3297135"/>
            <a:ext cx="1360488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7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pt-BR" sz="7200" b="1"/>
              <a:t>5</a:t>
            </a:r>
            <a:endParaRPr lang="pt-BR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BF621AF-C719-BE47-8E64-EA0C75027FD8}"/>
              </a:ext>
            </a:extLst>
          </p:cNvPr>
          <p:cNvSpPr/>
          <p:nvPr userDrawn="1"/>
        </p:nvSpPr>
        <p:spPr>
          <a:xfrm rot="10800000">
            <a:off x="1526274" y="5120291"/>
            <a:ext cx="312952" cy="31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55621BC-6E19-FC48-A5BC-3E5CE2172F30}"/>
              </a:ext>
            </a:extLst>
          </p:cNvPr>
          <p:cNvSpPr/>
          <p:nvPr userDrawn="1"/>
        </p:nvSpPr>
        <p:spPr>
          <a:xfrm rot="10800000">
            <a:off x="3728810" y="2381306"/>
            <a:ext cx="312952" cy="312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9487CD-5979-724E-AAEF-949D213D7838}"/>
              </a:ext>
            </a:extLst>
          </p:cNvPr>
          <p:cNvSpPr/>
          <p:nvPr userDrawn="1"/>
        </p:nvSpPr>
        <p:spPr>
          <a:xfrm rot="10800000">
            <a:off x="5931350" y="5112710"/>
            <a:ext cx="312952" cy="312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5E18E7D-655E-894C-B86F-F8E4EAA84B05}"/>
              </a:ext>
            </a:extLst>
          </p:cNvPr>
          <p:cNvSpPr/>
          <p:nvPr userDrawn="1"/>
        </p:nvSpPr>
        <p:spPr>
          <a:xfrm rot="10800000">
            <a:off x="8133886" y="2374356"/>
            <a:ext cx="312952" cy="312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25ECBA9-4BE6-0B40-97DC-51EEB827044D}"/>
              </a:ext>
            </a:extLst>
          </p:cNvPr>
          <p:cNvSpPr/>
          <p:nvPr userDrawn="1"/>
        </p:nvSpPr>
        <p:spPr>
          <a:xfrm rot="10800000">
            <a:off x="10328679" y="5112710"/>
            <a:ext cx="312952" cy="312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4" name="Espaço Reservado para Conteúdo 63">
            <a:extLst>
              <a:ext uri="{FF2B5EF4-FFF2-40B4-BE49-F238E27FC236}">
                <a16:creationId xmlns:a16="http://schemas.microsoft.com/office/drawing/2014/main" id="{FBE92319-F5F0-424F-8062-F96ABE6F42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3865" y="5443524"/>
            <a:ext cx="2700338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Conteúdo 63">
            <a:extLst>
              <a:ext uri="{FF2B5EF4-FFF2-40B4-BE49-F238E27FC236}">
                <a16:creationId xmlns:a16="http://schemas.microsoft.com/office/drawing/2014/main" id="{91E61772-AA40-884C-A532-81FB71DB209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03674" y="1158262"/>
            <a:ext cx="2700338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6" name="Espaço Reservado para Conteúdo 63">
            <a:extLst>
              <a:ext uri="{FF2B5EF4-FFF2-40B4-BE49-F238E27FC236}">
                <a16:creationId xmlns:a16="http://schemas.microsoft.com/office/drawing/2014/main" id="{7963C0BC-0A6F-FD4F-AFE7-A6B01852120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40193" y="1158262"/>
            <a:ext cx="2700338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7" name="Espaço Reservado para Conteúdo 63">
            <a:extLst>
              <a:ext uri="{FF2B5EF4-FFF2-40B4-BE49-F238E27FC236}">
                <a16:creationId xmlns:a16="http://schemas.microsoft.com/office/drawing/2014/main" id="{15AED734-E88F-F946-8763-9D05E7D69EC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76538" y="5440825"/>
            <a:ext cx="2700338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8" name="Espaço Reservado para Conteúdo 63">
            <a:extLst>
              <a:ext uri="{FF2B5EF4-FFF2-40B4-BE49-F238E27FC236}">
                <a16:creationId xmlns:a16="http://schemas.microsoft.com/office/drawing/2014/main" id="{DB527739-0298-0B46-84A5-3609CED0124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29211" y="5425937"/>
            <a:ext cx="2700338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71C8F37-1573-EA4D-A74F-D8DAFA8150AC}"/>
              </a:ext>
            </a:extLst>
          </p:cNvPr>
          <p:cNvSpPr/>
          <p:nvPr userDrawn="1"/>
        </p:nvSpPr>
        <p:spPr>
          <a:xfrm rot="10800000" flipV="1">
            <a:off x="1593972" y="5185996"/>
            <a:ext cx="181542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09D9FA-62A4-424A-BDC3-A487A38C5B6C}"/>
              </a:ext>
            </a:extLst>
          </p:cNvPr>
          <p:cNvSpPr/>
          <p:nvPr userDrawn="1"/>
        </p:nvSpPr>
        <p:spPr>
          <a:xfrm rot="10800000" flipV="1">
            <a:off x="5996702" y="5185996"/>
            <a:ext cx="181542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6B4F832-A5A2-5640-98EC-27F2766AFC93}"/>
              </a:ext>
            </a:extLst>
          </p:cNvPr>
          <p:cNvSpPr/>
          <p:nvPr userDrawn="1"/>
        </p:nvSpPr>
        <p:spPr>
          <a:xfrm rot="10800000" flipV="1">
            <a:off x="10395454" y="5182452"/>
            <a:ext cx="181542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4534D1F-F705-7E4B-9ACE-9AF7C6DF8C1B}"/>
              </a:ext>
            </a:extLst>
          </p:cNvPr>
          <p:cNvSpPr/>
          <p:nvPr userDrawn="1"/>
        </p:nvSpPr>
        <p:spPr>
          <a:xfrm rot="10800000" flipV="1">
            <a:off x="3795674" y="2447011"/>
            <a:ext cx="181542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7E93BB6-E572-DC42-AF92-1D70E363D914}"/>
              </a:ext>
            </a:extLst>
          </p:cNvPr>
          <p:cNvSpPr/>
          <p:nvPr userDrawn="1"/>
        </p:nvSpPr>
        <p:spPr>
          <a:xfrm rot="10800000" flipV="1">
            <a:off x="8199591" y="2439404"/>
            <a:ext cx="181542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77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73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85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7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2F18C-9715-F5E1-61E1-E1BA1C8A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FE4732-C540-84F7-C667-81EF700C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D8F81B-3784-42F6-7A3C-CA4CFB40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DF25D-30B2-4686-A1A9-1C98066EA401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D83DF7-19CC-1ED4-0BAA-6BD1A1EC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3E66F4-EE93-7C59-1A01-4D8BEA9B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947022-3196-442F-87C2-85FBC3262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74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7D63AFD-CCF9-9B3F-176D-E58F126334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80458" y="163513"/>
            <a:ext cx="3782669" cy="19896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036F03F-09F4-6BC8-9D53-16B83970B4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9425" y="5373167"/>
            <a:ext cx="5146575" cy="132132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8C823FA-941D-FDB5-EAB8-623C1485A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 trans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1015" y="-207732"/>
            <a:ext cx="5560291" cy="72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036F03F-09F4-6BC8-9D53-16B83970B4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10442" y="5649998"/>
            <a:ext cx="4227957" cy="10854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8C823FA-941D-FDB5-EAB8-623C1485A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 trans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19" y="4961103"/>
            <a:ext cx="1450108" cy="18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036F03F-09F4-6BC8-9D53-16B83970B4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7085" y="5677723"/>
            <a:ext cx="3841716" cy="98631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8C823FA-941D-FDB5-EAB8-623C1485A3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 trans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480" y="5723079"/>
            <a:ext cx="867605" cy="11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5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7D63AFD-CCF9-9B3F-176D-E58F126334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0214" y="188173"/>
            <a:ext cx="2944865" cy="15489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036F03F-09F4-6BC8-9D53-16B83970B4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42305" y="5406979"/>
            <a:ext cx="4918826" cy="126284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8C823FA-941D-FDB5-EAB8-623C1485A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 trans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96418" y="2115923"/>
            <a:ext cx="3928758" cy="51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4">
            <a:extLst>
              <a:ext uri="{FF2B5EF4-FFF2-40B4-BE49-F238E27FC236}">
                <a16:creationId xmlns:a16="http://schemas.microsoft.com/office/drawing/2014/main" id="{684E90FD-DC7B-C6A6-2D70-F7DF5D72A784}"/>
              </a:ext>
            </a:extLst>
          </p:cNvPr>
          <p:cNvSpPr txBox="1"/>
          <p:nvPr/>
        </p:nvSpPr>
        <p:spPr>
          <a:xfrm>
            <a:off x="1024597" y="2694902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Sinalização da Rota Segura de Inundação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Google Shape;49;p4">
            <a:extLst>
              <a:ext uri="{FF2B5EF4-FFF2-40B4-BE49-F238E27FC236}">
                <a16:creationId xmlns:a16="http://schemas.microsoft.com/office/drawing/2014/main" id="{EA2D5708-1828-C83E-C556-E3EDEA1E31AA}"/>
              </a:ext>
            </a:extLst>
          </p:cNvPr>
          <p:cNvSpPr txBox="1"/>
          <p:nvPr/>
        </p:nvSpPr>
        <p:spPr>
          <a:xfrm>
            <a:off x="1024597" y="3445677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t-BR" sz="4400" b="1" i="1" dirty="0">
                <a:latin typeface="Calibri"/>
                <a:cs typeface="Calibri"/>
                <a:sym typeface="Calibri"/>
              </a:rPr>
              <a:t>JOINVILLE / SC</a:t>
            </a:r>
            <a:endParaRPr dirty="0"/>
          </a:p>
        </p:txBody>
      </p:sp>
      <p:sp>
        <p:nvSpPr>
          <p:cNvPr id="5" name="Google Shape;52;p4">
            <a:extLst>
              <a:ext uri="{FF2B5EF4-FFF2-40B4-BE49-F238E27FC236}">
                <a16:creationId xmlns:a16="http://schemas.microsoft.com/office/drawing/2014/main" id="{76BD9FEB-26B3-5D0E-E6E9-495CD7D2301C}"/>
              </a:ext>
            </a:extLst>
          </p:cNvPr>
          <p:cNvSpPr txBox="1"/>
          <p:nvPr/>
        </p:nvSpPr>
        <p:spPr>
          <a:xfrm>
            <a:off x="1024597" y="4196452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3600" dirty="0" err="1">
                <a:latin typeface="Calibri"/>
                <a:ea typeface="Calibri"/>
                <a:cs typeface="Calibri"/>
                <a:sym typeface="Calibri"/>
              </a:rPr>
              <a:t>Maiko</a:t>
            </a:r>
            <a:r>
              <a:rPr lang="pt-BR" sz="3600" dirty="0">
                <a:latin typeface="Calibri"/>
                <a:ea typeface="Calibri"/>
                <a:cs typeface="Calibri"/>
                <a:sym typeface="Calibri"/>
              </a:rPr>
              <a:t> Richter - Gerente de Proteção Civil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03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/>
        </p:nvSpPr>
        <p:spPr>
          <a:xfrm>
            <a:off x="568862" y="430238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</a:t>
            </a:r>
            <a:endParaRPr dirty="0"/>
          </a:p>
        </p:txBody>
      </p:sp>
      <p:sp>
        <p:nvSpPr>
          <p:cNvPr id="7" name="Google Shape;57;p5">
            <a:extLst>
              <a:ext uri="{FF2B5EF4-FFF2-40B4-BE49-F238E27FC236}">
                <a16:creationId xmlns:a16="http://schemas.microsoft.com/office/drawing/2014/main" id="{6CC8E47B-7FDB-4274-9BDF-699A118F13C9}"/>
              </a:ext>
            </a:extLst>
          </p:cNvPr>
          <p:cNvSpPr txBox="1"/>
          <p:nvPr/>
        </p:nvSpPr>
        <p:spPr>
          <a:xfrm>
            <a:off x="140613" y="791895"/>
            <a:ext cx="6578239" cy="506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b="1" dirty="0">
                <a:latin typeface="Calibri"/>
                <a:cs typeface="Calibri"/>
                <a:sym typeface="Calibri"/>
              </a:rPr>
              <a:t>Agenda positiva</a:t>
            </a:r>
            <a:r>
              <a:rPr lang="pt-BR" sz="2800" dirty="0">
                <a:latin typeface="Calibri"/>
                <a:cs typeface="Calibri"/>
                <a:sym typeface="Calibri"/>
              </a:rPr>
              <a:t> (publicações científicas e imprensa) e </a:t>
            </a:r>
            <a:r>
              <a:rPr lang="pt-BR" sz="2800" b="1" dirty="0">
                <a:latin typeface="Calibri"/>
                <a:cs typeface="Calibri"/>
                <a:sym typeface="Calibri"/>
              </a:rPr>
              <a:t>aumento na percepção de riscos;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b="1" dirty="0">
                <a:latin typeface="Calibri"/>
                <a:cs typeface="Calibri"/>
                <a:sym typeface="Calibri"/>
              </a:rPr>
              <a:t>Redução de danos;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b="1" dirty="0">
              <a:latin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b="1" dirty="0">
                <a:latin typeface="Calibri"/>
                <a:cs typeface="Calibri"/>
                <a:sym typeface="Calibri"/>
              </a:rPr>
              <a:t>Agilidade</a:t>
            </a:r>
            <a:r>
              <a:rPr lang="pt-BR" sz="2800" dirty="0">
                <a:latin typeface="Calibri"/>
                <a:cs typeface="Calibri"/>
                <a:sym typeface="Calibri"/>
              </a:rPr>
              <a:t> e ganho de </a:t>
            </a:r>
            <a:r>
              <a:rPr lang="pt-BR" sz="2800" b="1" dirty="0">
                <a:latin typeface="Calibri"/>
                <a:cs typeface="Calibri"/>
                <a:sym typeface="Calibri"/>
              </a:rPr>
              <a:t>eficiência</a:t>
            </a:r>
            <a:r>
              <a:rPr lang="pt-BR" sz="2800" dirty="0">
                <a:latin typeface="Calibri"/>
                <a:cs typeface="Calibri"/>
                <a:sym typeface="Calibri"/>
              </a:rPr>
              <a:t> no bloqueio de vias em dias de inundação;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Determinação de </a:t>
            </a:r>
            <a:r>
              <a:rPr lang="pt-BR" sz="2800" b="1" dirty="0">
                <a:latin typeface="Calibri"/>
                <a:cs typeface="Calibri"/>
                <a:sym typeface="Calibri"/>
              </a:rPr>
              <a:t>pontos alternativos</a:t>
            </a:r>
            <a:r>
              <a:rPr lang="pt-BR" sz="2800" dirty="0">
                <a:latin typeface="Calibri"/>
                <a:cs typeface="Calibri"/>
                <a:sym typeface="Calibri"/>
              </a:rPr>
              <a:t> para o transporte público.</a:t>
            </a: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lvl="1" algn="just">
              <a:lnSpc>
                <a:spcPct val="90000"/>
              </a:lnSpc>
              <a:buClr>
                <a:srgbClr val="FF0000"/>
              </a:buClr>
              <a:buSzPts val="2000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1028700" lvl="1" indent="-571500" algn="just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1028700" lvl="1" indent="-571500" algn="just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R="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endParaRPr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EA5373-63F4-4275-B5F1-FB632C09C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94" y="228600"/>
            <a:ext cx="5141943" cy="64008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232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/>
        </p:nvSpPr>
        <p:spPr>
          <a:xfrm>
            <a:off x="568862" y="430238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Expansão e projetos futuros </a:t>
            </a:r>
            <a:endParaRPr dirty="0"/>
          </a:p>
        </p:txBody>
      </p:sp>
      <p:sp>
        <p:nvSpPr>
          <p:cNvPr id="7" name="Google Shape;57;p5">
            <a:extLst>
              <a:ext uri="{FF2B5EF4-FFF2-40B4-BE49-F238E27FC236}">
                <a16:creationId xmlns:a16="http://schemas.microsoft.com/office/drawing/2014/main" id="{6CC8E47B-7FDB-4274-9BDF-699A118F13C9}"/>
              </a:ext>
            </a:extLst>
          </p:cNvPr>
          <p:cNvSpPr txBox="1"/>
          <p:nvPr/>
        </p:nvSpPr>
        <p:spPr>
          <a:xfrm>
            <a:off x="140612" y="791895"/>
            <a:ext cx="5769857" cy="506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Ampliação de placas instaladas por todo o município;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Projeto </a:t>
            </a:r>
            <a:r>
              <a:rPr lang="pt-BR" sz="2800" b="1" dirty="0">
                <a:latin typeface="Calibri"/>
                <a:cs typeface="Calibri"/>
                <a:sym typeface="Calibri"/>
              </a:rPr>
              <a:t>“Joinville Sempre Alerta” </a:t>
            </a:r>
            <a:r>
              <a:rPr lang="pt-BR" sz="2800" dirty="0">
                <a:latin typeface="Calibri"/>
                <a:cs typeface="Calibri"/>
                <a:sym typeface="Calibri"/>
              </a:rPr>
              <a:t>– Vídeo Monitoramento;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Aquisição de Software de Inteligência para monitoramento;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“</a:t>
            </a:r>
            <a:r>
              <a:rPr lang="pt-BR" sz="2800" dirty="0" err="1">
                <a:latin typeface="Calibri"/>
                <a:cs typeface="Calibri"/>
                <a:sym typeface="Calibri"/>
              </a:rPr>
              <a:t>Waze</a:t>
            </a:r>
            <a:r>
              <a:rPr lang="pt-BR" sz="2800" dirty="0">
                <a:latin typeface="Calibri"/>
                <a:cs typeface="Calibri"/>
                <a:sym typeface="Calibri"/>
              </a:rPr>
              <a:t> for </a:t>
            </a:r>
            <a:r>
              <a:rPr lang="pt-BR" sz="2800" dirty="0" err="1">
                <a:latin typeface="Calibri"/>
                <a:cs typeface="Calibri"/>
                <a:sym typeface="Calibri"/>
              </a:rPr>
              <a:t>Cities</a:t>
            </a:r>
            <a:r>
              <a:rPr lang="pt-BR" sz="2800" dirty="0">
                <a:latin typeface="Calibri"/>
                <a:cs typeface="Calibri"/>
                <a:sym typeface="Calibri"/>
              </a:rPr>
              <a:t>”;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lvl="1" algn="just">
              <a:lnSpc>
                <a:spcPct val="90000"/>
              </a:lnSpc>
              <a:buClr>
                <a:srgbClr val="FF0000"/>
              </a:buClr>
              <a:buSzPts val="2000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1028700" lvl="1" indent="-571500" algn="just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1028700" lvl="1" indent="-571500" algn="just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R="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endParaRPr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3E3E9E-4E97-4146-A8B7-7BE2CCD7C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92" y="1912640"/>
            <a:ext cx="6266808" cy="28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8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C875944-04AD-4CC4-9BAB-A645079B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6" y="767670"/>
            <a:ext cx="5117631" cy="43808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723ABEA-73BD-4F02-B42D-F64F3E44F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433" y="767670"/>
            <a:ext cx="5117631" cy="438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9;p9">
            <a:extLst>
              <a:ext uri="{FF2B5EF4-FFF2-40B4-BE49-F238E27FC236}">
                <a16:creationId xmlns:a16="http://schemas.microsoft.com/office/drawing/2014/main" id="{0CB6D2B6-939D-BD44-9BAD-3C8B41E55CE8}"/>
              </a:ext>
            </a:extLst>
          </p:cNvPr>
          <p:cNvSpPr txBox="1"/>
          <p:nvPr/>
        </p:nvSpPr>
        <p:spPr>
          <a:xfrm>
            <a:off x="1024597" y="1897304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4800" b="1" dirty="0" err="1"/>
              <a:t>Maiko</a:t>
            </a:r>
            <a:r>
              <a:rPr lang="pt-BR" sz="4800" b="1" dirty="0"/>
              <a:t> Richter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3200" dirty="0"/>
              <a:t>Gerente de Proteção Civil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3200" dirty="0"/>
              <a:t>maiko.richter@joinville.sc.gov.br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endParaRPr lang="pt-BR" sz="32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3200" dirty="0"/>
              <a:t>(47) 98910-9056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endParaRPr lang="pt-BR" sz="32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CD8B17D-2CFE-43DA-9EF5-6873A2A74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4399722"/>
            <a:ext cx="4495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/>
        </p:nvSpPr>
        <p:spPr>
          <a:xfrm>
            <a:off x="135988" y="675250"/>
            <a:ext cx="5673969" cy="553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Núcleo urbano inserido entre a planície costeira e as escarpas da Serra do Mar: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Suscetibilidade a eventos hidrológicos;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ts val="2000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Crescimento x Fragilidade Ambiental;</a:t>
            </a: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Processos de Inundação.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endParaRPr sz="2800" dirty="0"/>
          </a:p>
        </p:txBody>
      </p:sp>
      <p:sp>
        <p:nvSpPr>
          <p:cNvPr id="58" name="Google Shape;58;p5"/>
          <p:cNvSpPr txBox="1"/>
          <p:nvPr/>
        </p:nvSpPr>
        <p:spPr>
          <a:xfrm>
            <a:off x="568862" y="430238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Caracterização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40428E-4B34-4B54-8A28-4F8967697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7053"/>
            <a:ext cx="5960012" cy="39733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/>
        </p:nvSpPr>
        <p:spPr>
          <a:xfrm>
            <a:off x="568862" y="1551280"/>
            <a:ext cx="5527138" cy="39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dirty="0"/>
          </a:p>
        </p:txBody>
      </p:sp>
      <p:sp>
        <p:nvSpPr>
          <p:cNvPr id="58" name="Google Shape;58;p5"/>
          <p:cNvSpPr txBox="1"/>
          <p:nvPr/>
        </p:nvSpPr>
        <p:spPr>
          <a:xfrm>
            <a:off x="568862" y="430238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Problemática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C86CDCC-100D-45BF-B7FF-308210564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737" y="1153552"/>
            <a:ext cx="5310890" cy="4445390"/>
          </a:xfrm>
          <a:prstGeom prst="rect">
            <a:avLst/>
          </a:prstGeom>
        </p:spPr>
      </p:pic>
      <p:sp>
        <p:nvSpPr>
          <p:cNvPr id="7" name="Google Shape;57;p5">
            <a:extLst>
              <a:ext uri="{FF2B5EF4-FFF2-40B4-BE49-F238E27FC236}">
                <a16:creationId xmlns:a16="http://schemas.microsoft.com/office/drawing/2014/main" id="{D08CBD71-F49E-453E-894F-2F1B73EE75B9}"/>
              </a:ext>
            </a:extLst>
          </p:cNvPr>
          <p:cNvSpPr txBox="1"/>
          <p:nvPr/>
        </p:nvSpPr>
        <p:spPr>
          <a:xfrm>
            <a:off x="291548" y="1471248"/>
            <a:ext cx="5804452" cy="506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dirty="0"/>
          </a:p>
        </p:txBody>
      </p:sp>
      <p:sp>
        <p:nvSpPr>
          <p:cNvPr id="9" name="Google Shape;57;p5">
            <a:extLst>
              <a:ext uri="{FF2B5EF4-FFF2-40B4-BE49-F238E27FC236}">
                <a16:creationId xmlns:a16="http://schemas.microsoft.com/office/drawing/2014/main" id="{246BB48B-EFD9-455C-ACD3-36F3DA95EE24}"/>
              </a:ext>
            </a:extLst>
          </p:cNvPr>
          <p:cNvSpPr txBox="1"/>
          <p:nvPr/>
        </p:nvSpPr>
        <p:spPr>
          <a:xfrm>
            <a:off x="246630" y="786035"/>
            <a:ext cx="5393635" cy="506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Desde os primeiros dias de sua fundação (1851), Joinville já registrava ocorrências de inundação:</a:t>
            </a: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Frequência e Intensidade;</a:t>
            </a: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Prejuízos econômicos, mobilidade e risco à vida;</a:t>
            </a: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Resiliência e adaptação.</a:t>
            </a: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1028700" lvl="1" indent="-571500" algn="just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1028700" lvl="1" indent="-571500" algn="just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R="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68953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/>
        </p:nvSpPr>
        <p:spPr>
          <a:xfrm>
            <a:off x="568862" y="1551280"/>
            <a:ext cx="5527138" cy="39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dirty="0"/>
          </a:p>
        </p:txBody>
      </p:sp>
      <p:sp>
        <p:nvSpPr>
          <p:cNvPr id="58" name="Google Shape;58;p5"/>
          <p:cNvSpPr txBox="1"/>
          <p:nvPr/>
        </p:nvSpPr>
        <p:spPr>
          <a:xfrm>
            <a:off x="568862" y="430238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Problemática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7;p5">
            <a:extLst>
              <a:ext uri="{FF2B5EF4-FFF2-40B4-BE49-F238E27FC236}">
                <a16:creationId xmlns:a16="http://schemas.microsoft.com/office/drawing/2014/main" id="{D08CBD71-F49E-453E-894F-2F1B73EE75B9}"/>
              </a:ext>
            </a:extLst>
          </p:cNvPr>
          <p:cNvSpPr txBox="1"/>
          <p:nvPr/>
        </p:nvSpPr>
        <p:spPr>
          <a:xfrm>
            <a:off x="291548" y="1471248"/>
            <a:ext cx="5804452" cy="506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3254F0-B599-4025-8FA3-E8F9CB6E0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" y="1551280"/>
            <a:ext cx="5527138" cy="399929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00D3812-6907-41DB-B00A-21AA3D821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371" y="1551281"/>
            <a:ext cx="6018351" cy="399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Conteúdo 20">
            <a:extLst>
              <a:ext uri="{FF2B5EF4-FFF2-40B4-BE49-F238E27FC236}">
                <a16:creationId xmlns:a16="http://schemas.microsoft.com/office/drawing/2014/main" id="{FC108B02-384E-464A-AC7D-9BAAC1CDBF1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...</a:t>
            </a:r>
          </a:p>
        </p:txBody>
      </p:sp>
      <p:sp>
        <p:nvSpPr>
          <p:cNvPr id="20" name="Espaço Reservado para Conteúdo 19">
            <a:extLst>
              <a:ext uri="{FF2B5EF4-FFF2-40B4-BE49-F238E27FC236}">
                <a16:creationId xmlns:a16="http://schemas.microsoft.com/office/drawing/2014/main" id="{01AC9AAA-DDCE-1E41-9291-9C214C196A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10121" y="3652668"/>
            <a:ext cx="1360488" cy="69171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sz="4500" dirty="0"/>
              <a:t>2022</a:t>
            </a:r>
          </a:p>
        </p:txBody>
      </p:sp>
      <p:sp>
        <p:nvSpPr>
          <p:cNvPr id="18" name="Espaço reservado para conteúdo 17">
            <a:extLst>
              <a:ext uri="{FF2B5EF4-FFF2-40B4-BE49-F238E27FC236}">
                <a16:creationId xmlns:a16="http://schemas.microsoft.com/office/drawing/2014/main" id="{DD4A229C-A0C7-CE47-9906-13440BC13A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06112" y="3576834"/>
            <a:ext cx="1360488" cy="69171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sz="4500" dirty="0"/>
              <a:t>2015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DE560159-60CD-794B-A0CA-735C8906FE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47488" y="3568327"/>
            <a:ext cx="1490475" cy="862577"/>
          </a:xfrm>
        </p:spPr>
        <p:txBody>
          <a:bodyPr rtlCol="0">
            <a:normAutofit/>
          </a:bodyPr>
          <a:lstStyle/>
          <a:p>
            <a:pPr rtl="0"/>
            <a:r>
              <a:rPr lang="pt-BR" sz="4500" dirty="0"/>
              <a:t>2013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AF4A4139-A90D-4D49-89ED-CD724B0071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5658" y="3566151"/>
            <a:ext cx="1452212" cy="864753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pt-BR" dirty="0"/>
              <a:t>2011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338B261-3F87-44D8-A9CB-1D122CEAF235}"/>
              </a:ext>
            </a:extLst>
          </p:cNvPr>
          <p:cNvSpPr/>
          <p:nvPr/>
        </p:nvSpPr>
        <p:spPr>
          <a:xfrm>
            <a:off x="0" y="5164619"/>
            <a:ext cx="1452212" cy="169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AD2467-4111-42CD-9B72-744ABC4BF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92" y="5648168"/>
            <a:ext cx="3002343" cy="663757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A860198F-6593-446D-8C0F-62BFDEB5501B}"/>
              </a:ext>
            </a:extLst>
          </p:cNvPr>
          <p:cNvSpPr/>
          <p:nvPr/>
        </p:nvSpPr>
        <p:spPr>
          <a:xfrm>
            <a:off x="7369125" y="5648167"/>
            <a:ext cx="4489939" cy="1209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Google Shape;58;p5">
            <a:extLst>
              <a:ext uri="{FF2B5EF4-FFF2-40B4-BE49-F238E27FC236}">
                <a16:creationId xmlns:a16="http://schemas.microsoft.com/office/drawing/2014/main" id="{5359EF7E-C322-451C-8DE4-215358C6DA5F}"/>
              </a:ext>
            </a:extLst>
          </p:cNvPr>
          <p:cNvSpPr txBox="1"/>
          <p:nvPr/>
        </p:nvSpPr>
        <p:spPr>
          <a:xfrm>
            <a:off x="568862" y="430238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Linha do Tempo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5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Conteúdo 20">
            <a:extLst>
              <a:ext uri="{FF2B5EF4-FFF2-40B4-BE49-F238E27FC236}">
                <a16:creationId xmlns:a16="http://schemas.microsoft.com/office/drawing/2014/main" id="{FC108B02-384E-464A-AC7D-9BAAC1CDBF1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...</a:t>
            </a:r>
          </a:p>
        </p:txBody>
      </p:sp>
      <p:sp>
        <p:nvSpPr>
          <p:cNvPr id="20" name="Espaço Reservado para Conteúdo 19">
            <a:extLst>
              <a:ext uri="{FF2B5EF4-FFF2-40B4-BE49-F238E27FC236}">
                <a16:creationId xmlns:a16="http://schemas.microsoft.com/office/drawing/2014/main" id="{01AC9AAA-DDCE-1E41-9291-9C214C196A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10121" y="3652668"/>
            <a:ext cx="1360488" cy="69171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sz="4500" dirty="0"/>
              <a:t>2022</a:t>
            </a:r>
          </a:p>
        </p:txBody>
      </p:sp>
      <p:sp>
        <p:nvSpPr>
          <p:cNvPr id="18" name="Espaço reservado para conteúdo 17">
            <a:extLst>
              <a:ext uri="{FF2B5EF4-FFF2-40B4-BE49-F238E27FC236}">
                <a16:creationId xmlns:a16="http://schemas.microsoft.com/office/drawing/2014/main" id="{DD4A229C-A0C7-CE47-9906-13440BC13A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06112" y="3576834"/>
            <a:ext cx="1360488" cy="69171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sz="4500" dirty="0"/>
              <a:t>2015</a:t>
            </a:r>
          </a:p>
        </p:txBody>
      </p:sp>
      <p:pic>
        <p:nvPicPr>
          <p:cNvPr id="30" name="Espaço Reservado para Conteúdo 29">
            <a:extLst>
              <a:ext uri="{FF2B5EF4-FFF2-40B4-BE49-F238E27FC236}">
                <a16:creationId xmlns:a16="http://schemas.microsoft.com/office/drawing/2014/main" id="{0C5ABCF1-F3FE-48AF-B0B8-D714C278A8A3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0" y="338471"/>
            <a:ext cx="3431170" cy="2010416"/>
          </a:xfrm>
        </p:spPr>
      </p:pic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DE560159-60CD-794B-A0CA-735C8906FE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47488" y="3568327"/>
            <a:ext cx="1490475" cy="862577"/>
          </a:xfrm>
        </p:spPr>
        <p:txBody>
          <a:bodyPr rtlCol="0">
            <a:normAutofit/>
          </a:bodyPr>
          <a:lstStyle/>
          <a:p>
            <a:pPr rtl="0"/>
            <a:r>
              <a:rPr lang="pt-BR" sz="4500" dirty="0"/>
              <a:t>2013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AF4A4139-A90D-4D49-89ED-CD724B0071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5658" y="3566151"/>
            <a:ext cx="1452212" cy="864753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pt-BR" dirty="0"/>
              <a:t>2011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338B261-3F87-44D8-A9CB-1D122CEAF235}"/>
              </a:ext>
            </a:extLst>
          </p:cNvPr>
          <p:cNvSpPr/>
          <p:nvPr/>
        </p:nvSpPr>
        <p:spPr>
          <a:xfrm>
            <a:off x="0" y="5164619"/>
            <a:ext cx="1452212" cy="169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AD2467-4111-42CD-9B72-744ABC4BF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92" y="5648168"/>
            <a:ext cx="3002343" cy="66375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76911722-13D5-4610-A871-35EA7CFFEE19}"/>
              </a:ext>
            </a:extLst>
          </p:cNvPr>
          <p:cNvSpPr/>
          <p:nvPr/>
        </p:nvSpPr>
        <p:spPr>
          <a:xfrm>
            <a:off x="7702061" y="5648166"/>
            <a:ext cx="4489939" cy="1209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95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id="{84705FEE-D6D4-440E-8F3C-9F7A17D1220C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35" y="5425937"/>
            <a:ext cx="3241841" cy="1370814"/>
          </a:xfrm>
        </p:spPr>
      </p:pic>
      <p:sp>
        <p:nvSpPr>
          <p:cNvPr id="21" name="Espaço Reservado para Conteúdo 20">
            <a:extLst>
              <a:ext uri="{FF2B5EF4-FFF2-40B4-BE49-F238E27FC236}">
                <a16:creationId xmlns:a16="http://schemas.microsoft.com/office/drawing/2014/main" id="{FC108B02-384E-464A-AC7D-9BAAC1CDBF1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...</a:t>
            </a:r>
          </a:p>
        </p:txBody>
      </p:sp>
      <p:sp>
        <p:nvSpPr>
          <p:cNvPr id="20" name="Espaço Reservado para Conteúdo 19">
            <a:extLst>
              <a:ext uri="{FF2B5EF4-FFF2-40B4-BE49-F238E27FC236}">
                <a16:creationId xmlns:a16="http://schemas.microsoft.com/office/drawing/2014/main" id="{01AC9AAA-DDCE-1E41-9291-9C214C196A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10121" y="3652668"/>
            <a:ext cx="1360488" cy="69171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sz="4500" dirty="0"/>
              <a:t>2022</a:t>
            </a:r>
          </a:p>
        </p:txBody>
      </p:sp>
      <p:sp>
        <p:nvSpPr>
          <p:cNvPr id="18" name="Espaço reservado para conteúdo 17">
            <a:extLst>
              <a:ext uri="{FF2B5EF4-FFF2-40B4-BE49-F238E27FC236}">
                <a16:creationId xmlns:a16="http://schemas.microsoft.com/office/drawing/2014/main" id="{DD4A229C-A0C7-CE47-9906-13440BC13A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06112" y="3576834"/>
            <a:ext cx="1360488" cy="69171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sz="4500" dirty="0"/>
              <a:t>2015</a:t>
            </a:r>
          </a:p>
        </p:txBody>
      </p:sp>
      <p:pic>
        <p:nvPicPr>
          <p:cNvPr id="30" name="Espaço Reservado para Conteúdo 29">
            <a:extLst>
              <a:ext uri="{FF2B5EF4-FFF2-40B4-BE49-F238E27FC236}">
                <a16:creationId xmlns:a16="http://schemas.microsoft.com/office/drawing/2014/main" id="{0C5ABCF1-F3FE-48AF-B0B8-D714C278A8A3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0" y="338471"/>
            <a:ext cx="3431170" cy="2010416"/>
          </a:xfrm>
        </p:spPr>
      </p:pic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DE560159-60CD-794B-A0CA-735C8906FE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47488" y="3568327"/>
            <a:ext cx="1490475" cy="862577"/>
          </a:xfrm>
        </p:spPr>
        <p:txBody>
          <a:bodyPr rtlCol="0">
            <a:normAutofit/>
          </a:bodyPr>
          <a:lstStyle/>
          <a:p>
            <a:pPr rtl="0"/>
            <a:r>
              <a:rPr lang="pt-BR" sz="4500" dirty="0"/>
              <a:t>2013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AF4A4139-A90D-4D49-89ED-CD724B0071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5658" y="3566151"/>
            <a:ext cx="1452212" cy="864753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pt-BR" dirty="0"/>
              <a:t>2011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338B261-3F87-44D8-A9CB-1D122CEAF235}"/>
              </a:ext>
            </a:extLst>
          </p:cNvPr>
          <p:cNvSpPr/>
          <p:nvPr/>
        </p:nvSpPr>
        <p:spPr>
          <a:xfrm>
            <a:off x="0" y="5164619"/>
            <a:ext cx="1452212" cy="169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AD2467-4111-42CD-9B72-744ABC4BF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92" y="5648168"/>
            <a:ext cx="3002343" cy="66375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A447849-A9CE-4F83-8A2C-CD0BEACEA409}"/>
              </a:ext>
            </a:extLst>
          </p:cNvPr>
          <p:cNvSpPr/>
          <p:nvPr/>
        </p:nvSpPr>
        <p:spPr>
          <a:xfrm>
            <a:off x="7702061" y="5648166"/>
            <a:ext cx="4489939" cy="1209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62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id="{84705FEE-D6D4-440E-8F3C-9F7A17D1220C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35" y="5425937"/>
            <a:ext cx="3241841" cy="1370814"/>
          </a:xfrm>
        </p:spPr>
      </p:pic>
      <p:sp>
        <p:nvSpPr>
          <p:cNvPr id="21" name="Espaço Reservado para Conteúdo 20">
            <a:extLst>
              <a:ext uri="{FF2B5EF4-FFF2-40B4-BE49-F238E27FC236}">
                <a16:creationId xmlns:a16="http://schemas.microsoft.com/office/drawing/2014/main" id="{FC108B02-384E-464A-AC7D-9BAAC1CDBF1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...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34D7759-A5AF-4B61-BE01-B86AACCA28BB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00" y="308994"/>
            <a:ext cx="3431170" cy="2039893"/>
          </a:xfrm>
        </p:spPr>
      </p:pic>
      <p:sp>
        <p:nvSpPr>
          <p:cNvPr id="20" name="Espaço Reservado para Conteúdo 19">
            <a:extLst>
              <a:ext uri="{FF2B5EF4-FFF2-40B4-BE49-F238E27FC236}">
                <a16:creationId xmlns:a16="http://schemas.microsoft.com/office/drawing/2014/main" id="{01AC9AAA-DDCE-1E41-9291-9C214C196A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10121" y="3652668"/>
            <a:ext cx="1360488" cy="69171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sz="4500" dirty="0"/>
              <a:t>2022</a:t>
            </a:r>
          </a:p>
        </p:txBody>
      </p:sp>
      <p:sp>
        <p:nvSpPr>
          <p:cNvPr id="18" name="Espaço reservado para conteúdo 17">
            <a:extLst>
              <a:ext uri="{FF2B5EF4-FFF2-40B4-BE49-F238E27FC236}">
                <a16:creationId xmlns:a16="http://schemas.microsoft.com/office/drawing/2014/main" id="{DD4A229C-A0C7-CE47-9906-13440BC13A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06112" y="3576834"/>
            <a:ext cx="1360488" cy="69171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sz="4500" dirty="0"/>
              <a:t>2015</a:t>
            </a:r>
          </a:p>
        </p:txBody>
      </p:sp>
      <p:pic>
        <p:nvPicPr>
          <p:cNvPr id="30" name="Espaço Reservado para Conteúdo 29">
            <a:extLst>
              <a:ext uri="{FF2B5EF4-FFF2-40B4-BE49-F238E27FC236}">
                <a16:creationId xmlns:a16="http://schemas.microsoft.com/office/drawing/2014/main" id="{0C5ABCF1-F3FE-48AF-B0B8-D714C278A8A3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0" y="338471"/>
            <a:ext cx="3431170" cy="2010416"/>
          </a:xfrm>
        </p:spPr>
      </p:pic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DE560159-60CD-794B-A0CA-735C8906FE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47488" y="3568327"/>
            <a:ext cx="1490475" cy="862577"/>
          </a:xfrm>
        </p:spPr>
        <p:txBody>
          <a:bodyPr rtlCol="0">
            <a:normAutofit/>
          </a:bodyPr>
          <a:lstStyle/>
          <a:p>
            <a:pPr rtl="0"/>
            <a:r>
              <a:rPr lang="pt-BR" sz="4500" dirty="0"/>
              <a:t>2013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AF4A4139-A90D-4D49-89ED-CD724B0071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5658" y="3566151"/>
            <a:ext cx="1452212" cy="864753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pt-BR" dirty="0"/>
              <a:t>2011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338B261-3F87-44D8-A9CB-1D122CEAF235}"/>
              </a:ext>
            </a:extLst>
          </p:cNvPr>
          <p:cNvSpPr/>
          <p:nvPr/>
        </p:nvSpPr>
        <p:spPr>
          <a:xfrm>
            <a:off x="0" y="5164619"/>
            <a:ext cx="1452212" cy="169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AD2467-4111-42CD-9B72-744ABC4BF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92" y="5779465"/>
            <a:ext cx="3002343" cy="66375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D7B4AC6-3148-4D22-B8CC-CC691F17ED7C}"/>
              </a:ext>
            </a:extLst>
          </p:cNvPr>
          <p:cNvSpPr/>
          <p:nvPr/>
        </p:nvSpPr>
        <p:spPr>
          <a:xfrm>
            <a:off x="7702061" y="5648166"/>
            <a:ext cx="4489939" cy="1209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1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/>
        </p:nvSpPr>
        <p:spPr>
          <a:xfrm>
            <a:off x="568862" y="430238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Implementação </a:t>
            </a:r>
            <a:endParaRPr dirty="0"/>
          </a:p>
        </p:txBody>
      </p:sp>
      <p:sp>
        <p:nvSpPr>
          <p:cNvPr id="7" name="Google Shape;57;p5">
            <a:extLst>
              <a:ext uri="{FF2B5EF4-FFF2-40B4-BE49-F238E27FC236}">
                <a16:creationId xmlns:a16="http://schemas.microsoft.com/office/drawing/2014/main" id="{6CC8E47B-7FDB-4274-9BDF-699A118F13C9}"/>
              </a:ext>
            </a:extLst>
          </p:cNvPr>
          <p:cNvSpPr txBox="1"/>
          <p:nvPr/>
        </p:nvSpPr>
        <p:spPr>
          <a:xfrm>
            <a:off x="140613" y="791895"/>
            <a:ext cx="5393635" cy="506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Em Outubro de 2022, o Projeto Piloto foi aplicado na região central do município: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21 placas de sinalização;</a:t>
            </a: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Atualização da Rota para todo o município;</a:t>
            </a: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latin typeface="Calibri"/>
              <a:cs typeface="Calibri"/>
              <a:sym typeface="Calibri"/>
            </a:endParaRPr>
          </a:p>
          <a:p>
            <a:pPr marL="1028700" lvl="1" indent="-571500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2800" dirty="0">
                <a:latin typeface="Calibri"/>
                <a:cs typeface="Calibri"/>
                <a:sym typeface="Calibri"/>
              </a:rPr>
              <a:t>Protocolo de Ação para dias de inundação.</a:t>
            </a: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1028700" lvl="1" indent="-571500" algn="just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1028700" lvl="1" indent="-571500" algn="just">
              <a:lnSpc>
                <a:spcPct val="90000"/>
              </a:lnSpc>
              <a:buClr>
                <a:srgbClr val="FF0000"/>
              </a:buClr>
              <a:buSzPts val="2000"/>
              <a:buFont typeface="Arial"/>
              <a:buChar char="•"/>
            </a:pPr>
            <a:endParaRPr lang="pt-BR" sz="2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R="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endParaRPr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D8AEB4D-2F4D-4C63-BDA5-12EFA6CED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90"/>
          <a:stretch/>
        </p:blipFill>
        <p:spPr>
          <a:xfrm>
            <a:off x="6096000" y="1329616"/>
            <a:ext cx="5591606" cy="41987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4B4FCB81B885468394CF955D7B1148" ma:contentTypeVersion="3" ma:contentTypeDescription="Crie um novo documento." ma:contentTypeScope="" ma:versionID="bd64453700f28f0b78e0e15ec768c0fd">
  <xsd:schema xmlns:xsd="http://www.w3.org/2001/XMLSchema" xmlns:xs="http://www.w3.org/2001/XMLSchema" xmlns:p="http://schemas.microsoft.com/office/2006/metadata/properties" xmlns:ns3="655d3c59-94e4-41f6-bb90-a4b63817a279" targetNamespace="http://schemas.microsoft.com/office/2006/metadata/properties" ma:root="true" ma:fieldsID="cbe8e329aaffc4aee048b1b2ccd18101" ns3:_="">
    <xsd:import namespace="655d3c59-94e4-41f6-bb90-a4b63817a2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d3c59-94e4-41f6-bb90-a4b63817a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F41D5B-61AB-483C-AA13-0809B6DAABA8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55d3c59-94e4-41f6-bb90-a4b63817a27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F42D32C-830B-44DC-9BC2-2C95071484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202ECA-8231-48B4-A581-4F79C9994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5d3c59-94e4-41f6-bb90-a4b63817a2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247</Words>
  <Application>Microsoft Office PowerPoint</Application>
  <PresentationFormat>Widescreen</PresentationFormat>
  <Paragraphs>107</Paragraphs>
  <Slides>13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1_Tema do Office</vt:lpstr>
      <vt:lpstr>3_Tema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Aguiar</dc:creator>
  <cp:lastModifiedBy>User</cp:lastModifiedBy>
  <cp:revision>7</cp:revision>
  <dcterms:created xsi:type="dcterms:W3CDTF">2023-06-20T15:09:17Z</dcterms:created>
  <dcterms:modified xsi:type="dcterms:W3CDTF">2023-07-04T12:01:01Z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0x010100604B4FCB81B885468394CF955D7B1148</vt:lpwstr>
  </property>
</Properties>
</file>