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E3EE3-A1F0-378D-49CE-D58D75386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D788BF-9106-63B0-885B-E8CEF99BF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2DD737-BAE4-9A4E-0B26-75C6E4F2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8474F9-AF5D-DFDB-5052-F0AA605A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B08CE5-56B4-0211-D1BE-BAFBC3D0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14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E3D37-731B-3983-D4ED-638EF687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2A50E0F-201E-589D-18E3-16B378305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A4781C-D5C6-3390-1656-C50A0AAB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E2525-3985-3A64-6A76-022EB95F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1D15BE-A0E1-C464-EF81-F14D8A76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67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0D7183-ED62-F42A-057E-BEEAFA42F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2C2D05-091B-D7AA-4184-C366C00A3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20E1A8-E61E-C6DC-DF5B-18532D23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618AED-0617-B89D-4AF1-3F4D0FD3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23921D-E307-C7D6-E00E-093F9AB3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90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685C2-7BBC-85CC-F1DC-E071780E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26AA0A-FAE2-465F-F646-A28F801A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D44B1B-D3E5-356D-BCBC-A0D299C2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2D3D3-560B-ABDE-65D6-E3A38932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E167A4-3D1D-2422-8183-F0E71F6B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9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301AC-1241-16D6-8B47-457F7ECB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F54345-1DF8-BACE-0108-BD339564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1F87D1-8BBF-3F6E-DAF5-E3D656A0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4C5687-2240-7957-C366-704CD065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AF79F-807C-1E2B-D8D3-B1E1657C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38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0A707-C32E-A84C-1DC2-EF26826B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E0983-A9A0-89CC-C58E-2B1948272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B174E3-9E26-8D0A-9EB1-1153726F3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6C3416-B1E6-789F-48FE-63FEE9DC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A97991-A3B1-C2B9-5166-8853CCBA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764F97-6B5A-4D10-0B41-6D6289C7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28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9275A-DFBC-EB87-4862-48E83DB0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124B6D-8A35-0ACB-3B14-6D3AFC88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C5A908-B7AC-217F-5362-46D733B65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37E581-0BE9-FEE4-5E5E-7C8287E4F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5B16A9-1FBC-4D73-37EB-8EDE275A0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44ED732-AAD3-6361-A2CF-EB2E4C89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222FD6-FAAF-CCAF-C5F5-7BB4380B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E39CEC-1718-87A8-A539-9EDB79BA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35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54154-2E46-0D4C-B8FE-22276904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159E7A-5E21-5592-D7D5-B2659970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F6005C-15E7-6A5C-97FA-FD7A43FA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C6DDDE-086C-D969-66EB-735417FB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7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4C14851-4052-7CB0-0532-268FB68A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87139A-7F5B-B7C6-EFC7-74B6D3E2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39F8A1-F0F5-8117-9B1E-9F5E1554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6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31B37-8DC2-63E5-38DE-01F7D54E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F259DF-3817-410D-AF45-36DAA8083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A01B85-ADD2-A0B2-2ED7-5AFFDB406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8D4603-85EB-FF7F-E2E1-ECCCC79C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1429CF-7ED2-6C1A-F6A1-F886B7AF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9A1B18-2F14-8FC6-E89E-8D29F134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39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C102B-D8C3-96B0-B04D-B64E076C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E5A1E7-F869-13E8-1819-A0C255ADE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D89899-0B54-B7B9-F488-04E1DD150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F07278-0FBC-1A29-0396-5D1E497F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377845-AE51-C292-FCF8-11940088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741365-6EE2-CA93-15A8-65D2AA40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4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1CD30F-7B4D-AE22-ACFD-07576D04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BED7A8-A805-C050-7826-9200DE403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27288C-FA12-F36E-E6EF-E992A096B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DECE-C791-42EC-A151-AC206B0F1D08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2A29BF-D49E-0CFB-BD3B-0C47B73C0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FA37CB-3EC1-704C-9E9B-EF0BE205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54F9-C55A-4F98-95A9-15F3A0E817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58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FFC84E-C21F-0F54-1D8B-E8F52098B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16A61B-719A-4108-6C07-61ACC0625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2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15BC7C-A432-2AB1-C38B-C9ED752F0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B7B935-3294-3179-C90E-84B78F7F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1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12AF2F-6CEB-F3F1-5D63-3C4EFF24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9" y="0"/>
            <a:ext cx="12202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154E2D1-0250-10EB-E20D-FEAED70FE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2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22955D-C112-E69E-23C4-57A025A3C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7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02A853AA-6175-3165-A42B-19CCF3E27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6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0DFC57-AD77-DDBF-A08E-196230317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1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58F930-FA65-CC23-ABE5-982454136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8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86C72A-B06B-00C1-3E5D-AF602BEC1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3599AA-7F27-1A90-F1FB-FA9933E4F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04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Fabiano Massaharu Tomita</dc:creator>
  <cp:lastModifiedBy>Fabiano Massaharu Tomita</cp:lastModifiedBy>
  <cp:revision>1</cp:revision>
  <dcterms:created xsi:type="dcterms:W3CDTF">2023-08-10T18:51:20Z</dcterms:created>
  <dcterms:modified xsi:type="dcterms:W3CDTF">2023-08-10T19:28:27Z</dcterms:modified>
</cp:coreProperties>
</file>