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13"/>
  </p:notesMasterIdLst>
  <p:sldIdLst>
    <p:sldId id="256" r:id="rId5"/>
    <p:sldId id="260" r:id="rId6"/>
    <p:sldId id="2147329141" r:id="rId7"/>
    <p:sldId id="2147329142" r:id="rId8"/>
    <p:sldId id="2147329145" r:id="rId9"/>
    <p:sldId id="2147329146" r:id="rId10"/>
    <p:sldId id="2147329148" r:id="rId11"/>
    <p:sldId id="25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BB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72892-28D7-40A5-88D2-7B7104F67AF0}" v="3461" dt="2024-04-10T18:51:43.975"/>
    <p1510:client id="{CBEF5546-01C9-4984-93FA-8291FDF58A27}" v="7" dt="2024-04-10T18:24:42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via Donini dos Santos" userId="da9135b8-1316-4213-b60c-b8cede40a587" providerId="ADAL" clId="{8FF72892-28D7-40A5-88D2-7B7104F67AF0}"/>
    <pc:docChg chg="undo redo custSel addSld delSld modSld sldOrd delMainMaster">
      <pc:chgData name="Flavia Donini dos Santos" userId="da9135b8-1316-4213-b60c-b8cede40a587" providerId="ADAL" clId="{8FF72892-28D7-40A5-88D2-7B7104F67AF0}" dt="2024-04-10T18:51:43.975" v="4045" actId="1035"/>
      <pc:docMkLst>
        <pc:docMk/>
      </pc:docMkLst>
      <pc:sldChg chg="addSp delSp modSp mod modAnim">
        <pc:chgData name="Flavia Donini dos Santos" userId="da9135b8-1316-4213-b60c-b8cede40a587" providerId="ADAL" clId="{8FF72892-28D7-40A5-88D2-7B7104F67AF0}" dt="2024-04-09T01:19:21.696" v="385"/>
        <pc:sldMkLst>
          <pc:docMk/>
          <pc:sldMk cId="4107826725" sldId="256"/>
        </pc:sldMkLst>
        <pc:spChg chg="add mod">
          <ac:chgData name="Flavia Donini dos Santos" userId="da9135b8-1316-4213-b60c-b8cede40a587" providerId="ADAL" clId="{8FF72892-28D7-40A5-88D2-7B7104F67AF0}" dt="2024-04-09T01:19:21.696" v="385"/>
          <ac:spMkLst>
            <pc:docMk/>
            <pc:sldMk cId="4107826725" sldId="256"/>
            <ac:spMk id="2" creationId="{2BDA31EC-B97F-B57D-EE19-B46493DEB9B6}"/>
          </ac:spMkLst>
        </pc:spChg>
        <pc:spChg chg="add mod">
          <ac:chgData name="Flavia Donini dos Santos" userId="da9135b8-1316-4213-b60c-b8cede40a587" providerId="ADAL" clId="{8FF72892-28D7-40A5-88D2-7B7104F67AF0}" dt="2024-04-08T18:47:43.647" v="256" actId="1036"/>
          <ac:spMkLst>
            <pc:docMk/>
            <pc:sldMk cId="4107826725" sldId="256"/>
            <ac:spMk id="5" creationId="{93C24941-F51E-98C3-D8D7-D05885AACE2F}"/>
          </ac:spMkLst>
        </pc:spChg>
        <pc:spChg chg="add mod">
          <ac:chgData name="Flavia Donini dos Santos" userId="da9135b8-1316-4213-b60c-b8cede40a587" providerId="ADAL" clId="{8FF72892-28D7-40A5-88D2-7B7104F67AF0}" dt="2024-04-08T18:47:43.647" v="256" actId="1036"/>
          <ac:spMkLst>
            <pc:docMk/>
            <pc:sldMk cId="4107826725" sldId="256"/>
            <ac:spMk id="6" creationId="{1D44AA22-8DAC-FF4D-A871-2F54ED7D235B}"/>
          </ac:spMkLst>
        </pc:spChg>
        <pc:spChg chg="add mod">
          <ac:chgData name="Flavia Donini dos Santos" userId="da9135b8-1316-4213-b60c-b8cede40a587" providerId="ADAL" clId="{8FF72892-28D7-40A5-88D2-7B7104F67AF0}" dt="2024-04-08T18:47:43.647" v="256" actId="1036"/>
          <ac:spMkLst>
            <pc:docMk/>
            <pc:sldMk cId="4107826725" sldId="256"/>
            <ac:spMk id="7" creationId="{19104E6D-2500-1A45-779A-682AD4071CA0}"/>
          </ac:spMkLst>
        </pc:spChg>
        <pc:spChg chg="add mod">
          <ac:chgData name="Flavia Donini dos Santos" userId="da9135b8-1316-4213-b60c-b8cede40a587" providerId="ADAL" clId="{8FF72892-28D7-40A5-88D2-7B7104F67AF0}" dt="2024-04-08T18:47:43.647" v="256" actId="1036"/>
          <ac:spMkLst>
            <pc:docMk/>
            <pc:sldMk cId="4107826725" sldId="256"/>
            <ac:spMk id="8" creationId="{DBC42D85-D9EE-9010-55AB-BF388120D554}"/>
          </ac:spMkLst>
        </pc:spChg>
        <pc:spChg chg="add mod">
          <ac:chgData name="Flavia Donini dos Santos" userId="da9135b8-1316-4213-b60c-b8cede40a587" providerId="ADAL" clId="{8FF72892-28D7-40A5-88D2-7B7104F67AF0}" dt="2024-04-09T01:14:09.075" v="359" actId="255"/>
          <ac:spMkLst>
            <pc:docMk/>
            <pc:sldMk cId="4107826725" sldId="256"/>
            <ac:spMk id="11" creationId="{C8C4189F-7EBB-212E-C816-35D0F8B54248}"/>
          </ac:spMkLst>
        </pc:spChg>
        <pc:spChg chg="add mod">
          <ac:chgData name="Flavia Donini dos Santos" userId="da9135b8-1316-4213-b60c-b8cede40a587" providerId="ADAL" clId="{8FF72892-28D7-40A5-88D2-7B7104F67AF0}" dt="2024-04-09T01:14:18.936" v="360"/>
          <ac:spMkLst>
            <pc:docMk/>
            <pc:sldMk cId="4107826725" sldId="256"/>
            <ac:spMk id="12" creationId="{086BD661-EEE1-F8DF-81CD-B0EDC0AAE843}"/>
          </ac:spMkLst>
        </pc:spChg>
        <pc:spChg chg="add mod">
          <ac:chgData name="Flavia Donini dos Santos" userId="da9135b8-1316-4213-b60c-b8cede40a587" providerId="ADAL" clId="{8FF72892-28D7-40A5-88D2-7B7104F67AF0}" dt="2024-04-09T01:14:22.784" v="361"/>
          <ac:spMkLst>
            <pc:docMk/>
            <pc:sldMk cId="4107826725" sldId="256"/>
            <ac:spMk id="13" creationId="{56FDBA77-B0C9-2C23-4BFB-033CD607A594}"/>
          </ac:spMkLst>
        </pc:spChg>
        <pc:picChg chg="add del mod">
          <ac:chgData name="Flavia Donini dos Santos" userId="da9135b8-1316-4213-b60c-b8cede40a587" providerId="ADAL" clId="{8FF72892-28D7-40A5-88D2-7B7104F67AF0}" dt="2024-04-08T17:36:58.773" v="6" actId="478"/>
          <ac:picMkLst>
            <pc:docMk/>
            <pc:sldMk cId="4107826725" sldId="256"/>
            <ac:picMk id="2" creationId="{0F050EEB-09BB-B1A3-48BC-353CC24B68F2}"/>
          </ac:picMkLst>
        </pc:picChg>
        <pc:picChg chg="add mod">
          <ac:chgData name="Flavia Donini dos Santos" userId="da9135b8-1316-4213-b60c-b8cede40a587" providerId="ADAL" clId="{8FF72892-28D7-40A5-88D2-7B7104F67AF0}" dt="2024-04-09T01:11:59.659" v="337" actId="1076"/>
          <ac:picMkLst>
            <pc:docMk/>
            <pc:sldMk cId="4107826725" sldId="256"/>
            <ac:picMk id="4" creationId="{E01AFAA4-5E4D-869B-5BC1-BC05A3E1DE41}"/>
          </ac:picMkLst>
        </pc:picChg>
        <pc:picChg chg="add mod">
          <ac:chgData name="Flavia Donini dos Santos" userId="da9135b8-1316-4213-b60c-b8cede40a587" providerId="ADAL" clId="{8FF72892-28D7-40A5-88D2-7B7104F67AF0}" dt="2024-04-09T01:12:01.668" v="338" actId="1076"/>
          <ac:picMkLst>
            <pc:docMk/>
            <pc:sldMk cId="4107826725" sldId="256"/>
            <ac:picMk id="9" creationId="{E168A2D4-746D-5129-5F8E-B1CD1F09E2D3}"/>
          </ac:picMkLst>
        </pc:picChg>
        <pc:picChg chg="add mod">
          <ac:chgData name="Flavia Donini dos Santos" userId="da9135b8-1316-4213-b60c-b8cede40a587" providerId="ADAL" clId="{8FF72892-28D7-40A5-88D2-7B7104F67AF0}" dt="2024-04-09T01:13:18.734" v="349" actId="14100"/>
          <ac:picMkLst>
            <pc:docMk/>
            <pc:sldMk cId="4107826725" sldId="256"/>
            <ac:picMk id="1026" creationId="{0CDF6027-80CD-4634-9C64-C5754DED811B}"/>
          </ac:picMkLst>
        </pc:picChg>
      </pc:sldChg>
      <pc:sldChg chg="del">
        <pc:chgData name="Flavia Donini dos Santos" userId="da9135b8-1316-4213-b60c-b8cede40a587" providerId="ADAL" clId="{8FF72892-28D7-40A5-88D2-7B7104F67AF0}" dt="2024-04-09T15:35:19.510" v="3755" actId="47"/>
        <pc:sldMkLst>
          <pc:docMk/>
          <pc:sldMk cId="2179929052" sldId="257"/>
        </pc:sldMkLst>
      </pc:sldChg>
      <pc:sldChg chg="addSp modSp del mod ord">
        <pc:chgData name="Flavia Donini dos Santos" userId="da9135b8-1316-4213-b60c-b8cede40a587" providerId="ADAL" clId="{8FF72892-28D7-40A5-88D2-7B7104F67AF0}" dt="2024-04-09T01:49:38.677" v="1026" actId="47"/>
        <pc:sldMkLst>
          <pc:docMk/>
          <pc:sldMk cId="894601399" sldId="258"/>
        </pc:sldMkLst>
        <pc:spChg chg="mod">
          <ac:chgData name="Flavia Donini dos Santos" userId="da9135b8-1316-4213-b60c-b8cede40a587" providerId="ADAL" clId="{8FF72892-28D7-40A5-88D2-7B7104F67AF0}" dt="2024-04-09T01:18:44.264" v="380"/>
          <ac:spMkLst>
            <pc:docMk/>
            <pc:sldMk cId="894601399" sldId="258"/>
            <ac:spMk id="4" creationId="{122603F2-740F-2DD7-1CA4-EE00B2258225}"/>
          </ac:spMkLst>
        </pc:spChg>
        <pc:spChg chg="mod">
          <ac:chgData name="Flavia Donini dos Santos" userId="da9135b8-1316-4213-b60c-b8cede40a587" providerId="ADAL" clId="{8FF72892-28D7-40A5-88D2-7B7104F67AF0}" dt="2024-04-09T01:20:09.605" v="416" actId="1076"/>
          <ac:spMkLst>
            <pc:docMk/>
            <pc:sldMk cId="894601399" sldId="258"/>
            <ac:spMk id="5" creationId="{F1329E8C-6DB5-FA5B-1373-C896F980E0A4}"/>
          </ac:spMkLst>
        </pc:spChg>
        <pc:spChg chg="add mod">
          <ac:chgData name="Flavia Donini dos Santos" userId="da9135b8-1316-4213-b60c-b8cede40a587" providerId="ADAL" clId="{8FF72892-28D7-40A5-88D2-7B7104F67AF0}" dt="2024-04-09T01:19:16.641" v="384"/>
          <ac:spMkLst>
            <pc:docMk/>
            <pc:sldMk cId="894601399" sldId="258"/>
            <ac:spMk id="6" creationId="{0A90737E-DAB9-9D1F-4E8B-0086B7AFA7A8}"/>
          </ac:spMkLst>
        </pc:spChg>
        <pc:grpChg chg="add mod">
          <ac:chgData name="Flavia Donini dos Santos" userId="da9135b8-1316-4213-b60c-b8cede40a587" providerId="ADAL" clId="{8FF72892-28D7-40A5-88D2-7B7104F67AF0}" dt="2024-04-09T01:20:14.077" v="417" actId="1076"/>
          <ac:grpSpMkLst>
            <pc:docMk/>
            <pc:sldMk cId="894601399" sldId="258"/>
            <ac:grpSpMk id="3" creationId="{CA29AE47-A74F-5A17-57C0-3D465A228911}"/>
          </ac:grpSpMkLst>
        </pc:grpChg>
        <pc:picChg chg="add mod">
          <ac:chgData name="Flavia Donini dos Santos" userId="da9135b8-1316-4213-b60c-b8cede40a587" providerId="ADAL" clId="{8FF72892-28D7-40A5-88D2-7B7104F67AF0}" dt="2024-04-09T01:19:02.206" v="383" actId="1076"/>
          <ac:picMkLst>
            <pc:docMk/>
            <pc:sldMk cId="894601399" sldId="258"/>
            <ac:picMk id="2" creationId="{81FBFB4B-1701-D63C-EDDB-5B1668EBCFDC}"/>
          </ac:picMkLst>
        </pc:picChg>
      </pc:sldChg>
      <pc:sldChg chg="addSp delSp modSp mod ord modAnim">
        <pc:chgData name="Flavia Donini dos Santos" userId="da9135b8-1316-4213-b60c-b8cede40a587" providerId="ADAL" clId="{8FF72892-28D7-40A5-88D2-7B7104F67AF0}" dt="2024-04-09T15:38:27.255" v="3785" actId="478"/>
        <pc:sldMkLst>
          <pc:docMk/>
          <pc:sldMk cId="1119768173" sldId="259"/>
        </pc:sldMkLst>
        <pc:spChg chg="add mod">
          <ac:chgData name="Flavia Donini dos Santos" userId="da9135b8-1316-4213-b60c-b8cede40a587" providerId="ADAL" clId="{8FF72892-28D7-40A5-88D2-7B7104F67AF0}" dt="2024-04-09T01:55:56.281" v="1111"/>
          <ac:spMkLst>
            <pc:docMk/>
            <pc:sldMk cId="1119768173" sldId="259"/>
            <ac:spMk id="2" creationId="{78710657-FCF2-DCBC-5690-B5F54BBB67DA}"/>
          </ac:spMkLst>
        </pc:spChg>
        <pc:spChg chg="add mod">
          <ac:chgData name="Flavia Donini dos Santos" userId="da9135b8-1316-4213-b60c-b8cede40a587" providerId="ADAL" clId="{8FF72892-28D7-40A5-88D2-7B7104F67AF0}" dt="2024-04-09T01:55:56.281" v="1111"/>
          <ac:spMkLst>
            <pc:docMk/>
            <pc:sldMk cId="1119768173" sldId="259"/>
            <ac:spMk id="3" creationId="{12F11B48-E26B-7CC2-01F3-8308E67DFE59}"/>
          </ac:spMkLst>
        </pc:spChg>
        <pc:spChg chg="add mod">
          <ac:chgData name="Flavia Donini dos Santos" userId="da9135b8-1316-4213-b60c-b8cede40a587" providerId="ADAL" clId="{8FF72892-28D7-40A5-88D2-7B7104F67AF0}" dt="2024-04-09T01:56:12.453" v="1128" actId="20577"/>
          <ac:spMkLst>
            <pc:docMk/>
            <pc:sldMk cId="1119768173" sldId="259"/>
            <ac:spMk id="4" creationId="{D594A3E6-E394-2B25-9604-3415E4C228DF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6" creationId="{D5F9006B-8973-8B00-7C49-18056209968C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7" creationId="{6F12BFF3-C7B4-202F-5E9C-5766F3250061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9" creationId="{69D27960-8DE1-5489-D082-3FEAB0368453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10" creationId="{B5BDA6FA-C2F9-651A-1ECC-7773D0402E92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12" creationId="{079F116F-917B-32C6-8DE4-AB041FD44810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13" creationId="{262089C3-AC01-7C47-60D0-1276152FD12E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15" creationId="{8FEBD02D-DBAC-9B34-8DC1-C3F8B1D45BA7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16" creationId="{7C205FFF-D5D9-9FE7-7B22-054DF823DCCA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18" creationId="{0A81D4F6-ED46-1BD3-441B-E24092327157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19" creationId="{053785B4-0146-D81E-E8DB-5E55E749213E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21" creationId="{2CE2EFA3-AD41-4A89-1E92-1436C6258F10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22" creationId="{014B68FA-F7E2-CE83-449C-210716422A30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24" creationId="{69844AB8-9969-EB48-FD82-1EB15C4CAEBF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25" creationId="{45FC0DE1-7570-C3C8-21BA-13660ABFE3BC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27" creationId="{51E1A8D6-32E5-3009-515F-D032A87ADC2B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28" creationId="{8674EE90-3748-B6A0-FF23-34985804FA11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30" creationId="{DF1D0479-BA08-BEE5-BB36-8A200844C261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31" creationId="{6BA7E579-F16C-5BD4-64C2-A3000B44E269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33" creationId="{289E68B3-2A86-7E01-1F47-21B94AB9E7EE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34" creationId="{7B9B365E-8D7C-80C2-1D90-0655B63251B3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36" creationId="{73DF37C7-15F2-EBA6-4AA2-DC997ED18D98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38" creationId="{4B1A21C7-0478-2B5B-DB5A-CE7347CF9327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39" creationId="{2734CA26-5AE9-44C3-F7FC-1EEBB39F86A7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41" creationId="{DA946E78-8E38-6288-90DF-E09927D5AC52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43" creationId="{085CDE07-6EA9-B983-A91B-38161C937F98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44" creationId="{3F36E749-7F41-7563-5F16-7ED81BD803EC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46" creationId="{C1B2E715-1BC1-87FC-2884-71DFC830770D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48" creationId="{BA8AE027-B1A0-3E20-CB0B-C7B8D46E567D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49" creationId="{7CD13EFB-81B2-9EAA-15EE-9688CDF4B2EB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50" creationId="{5966CAC6-85B3-6A70-E4B1-A96749B598EE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51" creationId="{5D436096-517F-BFE6-6ABB-36EC1A5AA38A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52" creationId="{021ED76F-AE30-1864-1738-B0C104F8C30E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53" creationId="{1561C6EF-F58D-AD8F-5156-957892AA8849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54" creationId="{4CB45F26-7BD1-E2EE-9E86-8E49D6F89CC7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55" creationId="{F5965294-D8F6-DF72-3CBF-64607FC20061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56" creationId="{EB6DA64C-0039-90BB-DFEF-3EBD99A24007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57" creationId="{6FBB9E98-C480-F9BE-79F4-F829FDC4F106}"/>
          </ac:spMkLst>
        </pc:spChg>
        <pc:spChg chg="add del mod">
          <ac:chgData name="Flavia Donini dos Santos" userId="da9135b8-1316-4213-b60c-b8cede40a587" providerId="ADAL" clId="{8FF72892-28D7-40A5-88D2-7B7104F67AF0}" dt="2024-04-09T15:36:27.557" v="3759" actId="478"/>
          <ac:spMkLst>
            <pc:docMk/>
            <pc:sldMk cId="1119768173" sldId="259"/>
            <ac:spMk id="58" creationId="{E3339308-43C0-45C9-ADB9-0D921D95000C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60" creationId="{06D3E866-C7E8-CDFB-3B54-F07D91CFC8F3}"/>
          </ac:spMkLst>
        </pc:spChg>
        <pc:spChg chg="mod">
          <ac:chgData name="Flavia Donini dos Santos" userId="da9135b8-1316-4213-b60c-b8cede40a587" providerId="ADAL" clId="{8FF72892-28D7-40A5-88D2-7B7104F67AF0}" dt="2024-04-09T01:56:41.316" v="1132"/>
          <ac:spMkLst>
            <pc:docMk/>
            <pc:sldMk cId="1119768173" sldId="259"/>
            <ac:spMk id="61" creationId="{99371D3D-3742-332D-8E10-C7120678E796}"/>
          </ac:spMkLst>
        </pc:spChg>
        <pc:spChg chg="add del mod">
          <ac:chgData name="Flavia Donini dos Santos" userId="da9135b8-1316-4213-b60c-b8cede40a587" providerId="ADAL" clId="{8FF72892-28D7-40A5-88D2-7B7104F67AF0}" dt="2024-04-09T15:36:27.557" v="3759" actId="478"/>
          <ac:spMkLst>
            <pc:docMk/>
            <pc:sldMk cId="1119768173" sldId="259"/>
            <ac:spMk id="62" creationId="{2582C2DC-0437-70B5-9996-071E5E5F4129}"/>
          </ac:spMkLst>
        </pc:s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5" creationId="{D316DB64-9F9F-B766-CBC1-BCB49B2E07D1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8" creationId="{7226B0BE-DE1C-33B1-57BD-3508AD8E0863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11" creationId="{B0A38F7D-1603-ED7B-9269-887A9C670F23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14" creationId="{0EF2743D-AA21-7A6A-6721-0F27FEA113EF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17" creationId="{BF58CE02-3FAA-EB64-994A-C868AFD1FBFD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20" creationId="{2AA5D963-516D-0742-4BD2-2A7F86887E1B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23" creationId="{8F529C57-5AE0-BBD3-A4E3-D2CEA8DB056E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26" creationId="{00FA4A3D-9DA2-E571-2888-1C17094ECCFD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29" creationId="{0369224C-7530-0322-E10B-7E7BF47B2C5F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32" creationId="{786271CC-6200-A435-3BAD-04489122C320}"/>
          </ac:grpSpMkLst>
        </pc:grpChg>
        <pc:grpChg chg="add del mod">
          <ac:chgData name="Flavia Donini dos Santos" userId="da9135b8-1316-4213-b60c-b8cede40a587" providerId="ADAL" clId="{8FF72892-28D7-40A5-88D2-7B7104F67AF0}" dt="2024-04-09T15:36:29.649" v="3760" actId="478"/>
          <ac:grpSpMkLst>
            <pc:docMk/>
            <pc:sldMk cId="1119768173" sldId="259"/>
            <ac:grpSpMk id="35" creationId="{D6C8B903-69AD-B83E-41A2-1BF9C413F3E2}"/>
          </ac:grpSpMkLst>
        </pc:grpChg>
        <pc:grpChg chg="mod">
          <ac:chgData name="Flavia Donini dos Santos" userId="da9135b8-1316-4213-b60c-b8cede40a587" providerId="ADAL" clId="{8FF72892-28D7-40A5-88D2-7B7104F67AF0}" dt="2024-04-09T01:56:41.316" v="1132"/>
          <ac:grpSpMkLst>
            <pc:docMk/>
            <pc:sldMk cId="1119768173" sldId="259"/>
            <ac:grpSpMk id="37" creationId="{B062B620-2118-535E-A608-C68F0F3E4D9A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40" creationId="{E7C8A15F-949A-56F5-ACCF-ED2E6AB8056C}"/>
          </ac:grpSpMkLst>
        </pc:grpChg>
        <pc:grpChg chg="mod">
          <ac:chgData name="Flavia Donini dos Santos" userId="da9135b8-1316-4213-b60c-b8cede40a587" providerId="ADAL" clId="{8FF72892-28D7-40A5-88D2-7B7104F67AF0}" dt="2024-04-09T01:56:41.316" v="1132"/>
          <ac:grpSpMkLst>
            <pc:docMk/>
            <pc:sldMk cId="1119768173" sldId="259"/>
            <ac:grpSpMk id="42" creationId="{528E6B0D-C3D6-E6BA-E854-162BA37C1D8E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45" creationId="{C7EFDE21-DC30-E70C-FF7F-493EE51A3DCE}"/>
          </ac:grpSpMkLst>
        </pc:grpChg>
        <pc:grpChg chg="mod">
          <ac:chgData name="Flavia Donini dos Santos" userId="da9135b8-1316-4213-b60c-b8cede40a587" providerId="ADAL" clId="{8FF72892-28D7-40A5-88D2-7B7104F67AF0}" dt="2024-04-09T01:56:41.316" v="1132"/>
          <ac:grpSpMkLst>
            <pc:docMk/>
            <pc:sldMk cId="1119768173" sldId="259"/>
            <ac:grpSpMk id="47" creationId="{259BCED3-D5EE-8E5E-EA49-3A9DBC6DB22D}"/>
          </ac:grpSpMkLst>
        </pc:grpChg>
        <pc:grpChg chg="add del mod">
          <ac:chgData name="Flavia Donini dos Santos" userId="da9135b8-1316-4213-b60c-b8cede40a587" providerId="ADAL" clId="{8FF72892-28D7-40A5-88D2-7B7104F67AF0}" dt="2024-04-09T15:36:27.557" v="3759" actId="478"/>
          <ac:grpSpMkLst>
            <pc:docMk/>
            <pc:sldMk cId="1119768173" sldId="259"/>
            <ac:grpSpMk id="59" creationId="{1E9E8456-567F-8AAD-799F-DD48F17D8AE7}"/>
          </ac:grpSpMkLst>
        </pc:grpChg>
        <pc:picChg chg="add mod">
          <ac:chgData name="Flavia Donini dos Santos" userId="da9135b8-1316-4213-b60c-b8cede40a587" providerId="ADAL" clId="{8FF72892-28D7-40A5-88D2-7B7104F67AF0}" dt="2024-04-09T15:36:38.254" v="3761"/>
          <ac:picMkLst>
            <pc:docMk/>
            <pc:sldMk cId="1119768173" sldId="259"/>
            <ac:picMk id="63" creationId="{EEC77BE9-D84A-F146-CFF0-89446FE1429E}"/>
          </ac:picMkLst>
        </pc:picChg>
        <pc:picChg chg="add mod">
          <ac:chgData name="Flavia Donini dos Santos" userId="da9135b8-1316-4213-b60c-b8cede40a587" providerId="ADAL" clId="{8FF72892-28D7-40A5-88D2-7B7104F67AF0}" dt="2024-04-09T15:36:38.254" v="3761"/>
          <ac:picMkLst>
            <pc:docMk/>
            <pc:sldMk cId="1119768173" sldId="259"/>
            <ac:picMk id="64" creationId="{5F703ADC-7998-1384-D1A7-F9B3F761ACE7}"/>
          </ac:picMkLst>
        </pc:picChg>
        <pc:picChg chg="add del mod">
          <ac:chgData name="Flavia Donini dos Santos" userId="da9135b8-1316-4213-b60c-b8cede40a587" providerId="ADAL" clId="{8FF72892-28D7-40A5-88D2-7B7104F67AF0}" dt="2024-04-09T15:38:27.255" v="3785" actId="478"/>
          <ac:picMkLst>
            <pc:docMk/>
            <pc:sldMk cId="1119768173" sldId="259"/>
            <ac:picMk id="65" creationId="{9AF81ABD-6716-7007-1312-19DD9D8CFA56}"/>
          </ac:picMkLst>
        </pc:picChg>
      </pc:sldChg>
      <pc:sldChg chg="addSp delSp modSp add mod ord delAnim modAnim">
        <pc:chgData name="Flavia Donini dos Santos" userId="da9135b8-1316-4213-b60c-b8cede40a587" providerId="ADAL" clId="{8FF72892-28D7-40A5-88D2-7B7104F67AF0}" dt="2024-04-10T16:45:37.373" v="4017"/>
        <pc:sldMkLst>
          <pc:docMk/>
          <pc:sldMk cId="272413654" sldId="260"/>
        </pc:sldMkLst>
        <pc:spChg chg="add mod">
          <ac:chgData name="Flavia Donini dos Santos" userId="da9135b8-1316-4213-b60c-b8cede40a587" providerId="ADAL" clId="{8FF72892-28D7-40A5-88D2-7B7104F67AF0}" dt="2024-04-10T16:45:21.739" v="4012" actId="1076"/>
          <ac:spMkLst>
            <pc:docMk/>
            <pc:sldMk cId="272413654" sldId="260"/>
            <ac:spMk id="3" creationId="{B0FA21E5-43CE-27F4-DF31-3BFBD2129A04}"/>
          </ac:spMkLst>
        </pc:spChg>
        <pc:spChg chg="add mod">
          <ac:chgData name="Flavia Donini dos Santos" userId="da9135b8-1316-4213-b60c-b8cede40a587" providerId="ADAL" clId="{8FF72892-28D7-40A5-88D2-7B7104F67AF0}" dt="2024-04-09T01:25:06.921" v="450" actId="14100"/>
          <ac:spMkLst>
            <pc:docMk/>
            <pc:sldMk cId="272413654" sldId="260"/>
            <ac:spMk id="5" creationId="{3723628E-7CB9-880D-4C87-5DC81264AB96}"/>
          </ac:spMkLst>
        </pc:spChg>
        <pc:spChg chg="add mod">
          <ac:chgData name="Flavia Donini dos Santos" userId="da9135b8-1316-4213-b60c-b8cede40a587" providerId="ADAL" clId="{8FF72892-28D7-40A5-88D2-7B7104F67AF0}" dt="2024-04-09T01:25:01.811" v="449" actId="14100"/>
          <ac:spMkLst>
            <pc:docMk/>
            <pc:sldMk cId="272413654" sldId="260"/>
            <ac:spMk id="6" creationId="{27652DDF-F77B-67A2-075A-92C6EBD73101}"/>
          </ac:spMkLst>
        </pc:spChg>
        <pc:spChg chg="add mod">
          <ac:chgData name="Flavia Donini dos Santos" userId="da9135b8-1316-4213-b60c-b8cede40a587" providerId="ADAL" clId="{8FF72892-28D7-40A5-88D2-7B7104F67AF0}" dt="2024-04-09T01:23:49.409" v="426"/>
          <ac:spMkLst>
            <pc:docMk/>
            <pc:sldMk cId="272413654" sldId="260"/>
            <ac:spMk id="7" creationId="{56361B0F-FF3E-EA43-E515-91C29E7C9265}"/>
          </ac:spMkLst>
        </pc:spChg>
        <pc:spChg chg="add mod">
          <ac:chgData name="Flavia Donini dos Santos" userId="da9135b8-1316-4213-b60c-b8cede40a587" providerId="ADAL" clId="{8FF72892-28D7-40A5-88D2-7B7104F67AF0}" dt="2024-04-09T01:37:39.434" v="757" actId="207"/>
          <ac:spMkLst>
            <pc:docMk/>
            <pc:sldMk cId="272413654" sldId="260"/>
            <ac:spMk id="8" creationId="{E139CA01-E310-BF7C-1B37-BA46DFE28E1E}"/>
          </ac:spMkLst>
        </pc:spChg>
        <pc:spChg chg="add mod">
          <ac:chgData name="Flavia Donini dos Santos" userId="da9135b8-1316-4213-b60c-b8cede40a587" providerId="ADAL" clId="{8FF72892-28D7-40A5-88D2-7B7104F67AF0}" dt="2024-04-09T01:31:59.013" v="646" actId="1036"/>
          <ac:spMkLst>
            <pc:docMk/>
            <pc:sldMk cId="272413654" sldId="260"/>
            <ac:spMk id="9" creationId="{28810792-99D9-1351-2547-555C2EBB6270}"/>
          </ac:spMkLst>
        </pc:spChg>
        <pc:spChg chg="add mod">
          <ac:chgData name="Flavia Donini dos Santos" userId="da9135b8-1316-4213-b60c-b8cede40a587" providerId="ADAL" clId="{8FF72892-28D7-40A5-88D2-7B7104F67AF0}" dt="2024-04-09T01:31:59.013" v="646" actId="1036"/>
          <ac:spMkLst>
            <pc:docMk/>
            <pc:sldMk cId="272413654" sldId="260"/>
            <ac:spMk id="10" creationId="{6B1989CE-1940-009E-80EF-91B65B4771F0}"/>
          </ac:spMkLst>
        </pc:spChg>
        <pc:spChg chg="add mod">
          <ac:chgData name="Flavia Donini dos Santos" userId="da9135b8-1316-4213-b60c-b8cede40a587" providerId="ADAL" clId="{8FF72892-28D7-40A5-88D2-7B7104F67AF0}" dt="2024-04-09T01:37:00.276" v="751" actId="1076"/>
          <ac:spMkLst>
            <pc:docMk/>
            <pc:sldMk cId="272413654" sldId="260"/>
            <ac:spMk id="11" creationId="{F6C65E14-8AC9-3B2C-7BB6-820312C04D5D}"/>
          </ac:spMkLst>
        </pc:spChg>
        <pc:spChg chg="add mod">
          <ac:chgData name="Flavia Donini dos Santos" userId="da9135b8-1316-4213-b60c-b8cede40a587" providerId="ADAL" clId="{8FF72892-28D7-40A5-88D2-7B7104F67AF0}" dt="2024-04-09T01:31:59.013" v="646" actId="1036"/>
          <ac:spMkLst>
            <pc:docMk/>
            <pc:sldMk cId="272413654" sldId="260"/>
            <ac:spMk id="12" creationId="{E6361DBE-0F46-F553-3634-247BFE23AF33}"/>
          </ac:spMkLst>
        </pc:spChg>
        <pc:spChg chg="add mod ord">
          <ac:chgData name="Flavia Donini dos Santos" userId="da9135b8-1316-4213-b60c-b8cede40a587" providerId="ADAL" clId="{8FF72892-28D7-40A5-88D2-7B7104F67AF0}" dt="2024-04-09T01:37:51.521" v="759" actId="207"/>
          <ac:spMkLst>
            <pc:docMk/>
            <pc:sldMk cId="272413654" sldId="260"/>
            <ac:spMk id="13" creationId="{34391E93-0FF9-08E7-D75A-D65187A0324D}"/>
          </ac:spMkLst>
        </pc:spChg>
        <pc:spChg chg="add mod">
          <ac:chgData name="Flavia Donini dos Santos" userId="da9135b8-1316-4213-b60c-b8cede40a587" providerId="ADAL" clId="{8FF72892-28D7-40A5-88D2-7B7104F67AF0}" dt="2024-04-09T01:31:59.013" v="646" actId="1036"/>
          <ac:spMkLst>
            <pc:docMk/>
            <pc:sldMk cId="272413654" sldId="260"/>
            <ac:spMk id="14" creationId="{52E84841-EA52-E64F-6256-ED11D0C1091C}"/>
          </ac:spMkLst>
        </pc:spChg>
        <pc:spChg chg="add mod">
          <ac:chgData name="Flavia Donini dos Santos" userId="da9135b8-1316-4213-b60c-b8cede40a587" providerId="ADAL" clId="{8FF72892-28D7-40A5-88D2-7B7104F67AF0}" dt="2024-04-09T01:31:59.013" v="646" actId="1036"/>
          <ac:spMkLst>
            <pc:docMk/>
            <pc:sldMk cId="272413654" sldId="260"/>
            <ac:spMk id="15" creationId="{31129C70-C9C2-F5E9-E5F4-4B7A41BF0DEB}"/>
          </ac:spMkLst>
        </pc:spChg>
        <pc:spChg chg="add mod ord">
          <ac:chgData name="Flavia Donini dos Santos" userId="da9135b8-1316-4213-b60c-b8cede40a587" providerId="ADAL" clId="{8FF72892-28D7-40A5-88D2-7B7104F67AF0}" dt="2024-04-09T01:31:59.013" v="646" actId="1036"/>
          <ac:spMkLst>
            <pc:docMk/>
            <pc:sldMk cId="272413654" sldId="260"/>
            <ac:spMk id="16" creationId="{4C0E6150-9D7D-CBD2-E93B-B94F21DB98B1}"/>
          </ac:spMkLst>
        </pc:spChg>
        <pc:spChg chg="add mod">
          <ac:chgData name="Flavia Donini dos Santos" userId="da9135b8-1316-4213-b60c-b8cede40a587" providerId="ADAL" clId="{8FF72892-28D7-40A5-88D2-7B7104F67AF0}" dt="2024-04-09T01:44:01.745" v="911" actId="207"/>
          <ac:spMkLst>
            <pc:docMk/>
            <pc:sldMk cId="272413654" sldId="260"/>
            <ac:spMk id="17" creationId="{0C550A4A-A4F8-0896-7EFF-F562EAA2B135}"/>
          </ac:spMkLst>
        </pc:spChg>
        <pc:spChg chg="add mod">
          <ac:chgData name="Flavia Donini dos Santos" userId="da9135b8-1316-4213-b60c-b8cede40a587" providerId="ADAL" clId="{8FF72892-28D7-40A5-88D2-7B7104F67AF0}" dt="2024-04-09T01:31:59.013" v="646" actId="1036"/>
          <ac:spMkLst>
            <pc:docMk/>
            <pc:sldMk cId="272413654" sldId="260"/>
            <ac:spMk id="18" creationId="{5D65F1C1-CB22-95DC-8FC0-4BC4FCE65565}"/>
          </ac:spMkLst>
        </pc:spChg>
        <pc:spChg chg="add mod">
          <ac:chgData name="Flavia Donini dos Santos" userId="da9135b8-1316-4213-b60c-b8cede40a587" providerId="ADAL" clId="{8FF72892-28D7-40A5-88D2-7B7104F67AF0}" dt="2024-04-09T01:31:59.013" v="646" actId="1036"/>
          <ac:spMkLst>
            <pc:docMk/>
            <pc:sldMk cId="272413654" sldId="260"/>
            <ac:spMk id="19" creationId="{160CC50F-F0C3-14EB-E798-EEB0E0ECB0F9}"/>
          </ac:spMkLst>
        </pc:spChg>
        <pc:spChg chg="add mod">
          <ac:chgData name="Flavia Donini dos Santos" userId="da9135b8-1316-4213-b60c-b8cede40a587" providerId="ADAL" clId="{8FF72892-28D7-40A5-88D2-7B7104F67AF0}" dt="2024-04-09T01:42:26.303" v="903" actId="1076"/>
          <ac:spMkLst>
            <pc:docMk/>
            <pc:sldMk cId="272413654" sldId="260"/>
            <ac:spMk id="20" creationId="{19DB6075-85E9-0934-1C7A-79553726DFE1}"/>
          </ac:spMkLst>
        </pc:spChg>
        <pc:spChg chg="add del mod">
          <ac:chgData name="Flavia Donini dos Santos" userId="da9135b8-1316-4213-b60c-b8cede40a587" providerId="ADAL" clId="{8FF72892-28D7-40A5-88D2-7B7104F67AF0}" dt="2024-04-09T01:41:16.272" v="881" actId="478"/>
          <ac:spMkLst>
            <pc:docMk/>
            <pc:sldMk cId="272413654" sldId="260"/>
            <ac:spMk id="21" creationId="{78DC0BAE-0C41-1560-0176-A88FC425BA00}"/>
          </ac:spMkLst>
        </pc:spChg>
        <pc:spChg chg="add mod">
          <ac:chgData name="Flavia Donini dos Santos" userId="da9135b8-1316-4213-b60c-b8cede40a587" providerId="ADAL" clId="{8FF72892-28D7-40A5-88D2-7B7104F67AF0}" dt="2024-04-09T01:42:19.677" v="902" actId="1076"/>
          <ac:spMkLst>
            <pc:docMk/>
            <pc:sldMk cId="272413654" sldId="260"/>
            <ac:spMk id="22" creationId="{1D5E8DE2-1299-9F61-CBA8-F0ECCA60AAB0}"/>
          </ac:spMkLst>
        </pc:spChg>
        <pc:spChg chg="add mod">
          <ac:chgData name="Flavia Donini dos Santos" userId="da9135b8-1316-4213-b60c-b8cede40a587" providerId="ADAL" clId="{8FF72892-28D7-40A5-88D2-7B7104F67AF0}" dt="2024-04-09T01:41:51.025" v="897" actId="1076"/>
          <ac:spMkLst>
            <pc:docMk/>
            <pc:sldMk cId="272413654" sldId="260"/>
            <ac:spMk id="23" creationId="{8566EE89-278B-8692-F7A1-0682F9DB9617}"/>
          </ac:spMkLst>
        </pc:spChg>
        <pc:spChg chg="add mod">
          <ac:chgData name="Flavia Donini dos Santos" userId="da9135b8-1316-4213-b60c-b8cede40a587" providerId="ADAL" clId="{8FF72892-28D7-40A5-88D2-7B7104F67AF0}" dt="2024-04-09T01:42:19.677" v="902" actId="1076"/>
          <ac:spMkLst>
            <pc:docMk/>
            <pc:sldMk cId="272413654" sldId="260"/>
            <ac:spMk id="24" creationId="{F1CE0CCA-FD39-88C8-66BE-F07F4C51161B}"/>
          </ac:spMkLst>
        </pc:spChg>
        <pc:spChg chg="add del mod">
          <ac:chgData name="Flavia Donini dos Santos" userId="da9135b8-1316-4213-b60c-b8cede40a587" providerId="ADAL" clId="{8FF72892-28D7-40A5-88D2-7B7104F67AF0}" dt="2024-04-09T01:41:43.827" v="896" actId="478"/>
          <ac:spMkLst>
            <pc:docMk/>
            <pc:sldMk cId="272413654" sldId="260"/>
            <ac:spMk id="25" creationId="{858DFCFD-435E-97B9-F912-810E817C6BD6}"/>
          </ac:spMkLst>
        </pc:spChg>
        <pc:spChg chg="add del mod">
          <ac:chgData name="Flavia Donini dos Santos" userId="da9135b8-1316-4213-b60c-b8cede40a587" providerId="ADAL" clId="{8FF72892-28D7-40A5-88D2-7B7104F67AF0}" dt="2024-04-09T01:41:17.503" v="882" actId="478"/>
          <ac:spMkLst>
            <pc:docMk/>
            <pc:sldMk cId="272413654" sldId="260"/>
            <ac:spMk id="26" creationId="{B07A7050-6A76-EDE6-1CB3-7ABFAE02F674}"/>
          </ac:spMkLst>
        </pc:spChg>
        <pc:spChg chg="add mod">
          <ac:chgData name="Flavia Donini dos Santos" userId="da9135b8-1316-4213-b60c-b8cede40a587" providerId="ADAL" clId="{8FF72892-28D7-40A5-88D2-7B7104F67AF0}" dt="2024-04-09T01:36:50.097" v="747" actId="571"/>
          <ac:spMkLst>
            <pc:docMk/>
            <pc:sldMk cId="272413654" sldId="260"/>
            <ac:spMk id="27" creationId="{69AF7504-3527-0368-F632-35C85E3A20BE}"/>
          </ac:spMkLst>
        </pc:spChg>
        <pc:spChg chg="add mod">
          <ac:chgData name="Flavia Donini dos Santos" userId="da9135b8-1316-4213-b60c-b8cede40a587" providerId="ADAL" clId="{8FF72892-28D7-40A5-88D2-7B7104F67AF0}" dt="2024-04-09T01:36:50.097" v="747" actId="571"/>
          <ac:spMkLst>
            <pc:docMk/>
            <pc:sldMk cId="272413654" sldId="260"/>
            <ac:spMk id="28" creationId="{964C6F76-5B52-5E5B-EB59-66299ADE3BC0}"/>
          </ac:spMkLst>
        </pc:spChg>
        <pc:spChg chg="add mod">
          <ac:chgData name="Flavia Donini dos Santos" userId="da9135b8-1316-4213-b60c-b8cede40a587" providerId="ADAL" clId="{8FF72892-28D7-40A5-88D2-7B7104F67AF0}" dt="2024-04-09T01:36:50.097" v="747" actId="571"/>
          <ac:spMkLst>
            <pc:docMk/>
            <pc:sldMk cId="272413654" sldId="260"/>
            <ac:spMk id="29" creationId="{AD4234D0-EA6A-F1B8-3B9E-1B2D890D05C3}"/>
          </ac:spMkLst>
        </pc:spChg>
        <pc:spChg chg="add mod">
          <ac:chgData name="Flavia Donini dos Santos" userId="da9135b8-1316-4213-b60c-b8cede40a587" providerId="ADAL" clId="{8FF72892-28D7-40A5-88D2-7B7104F67AF0}" dt="2024-04-09T01:36:50.097" v="747" actId="571"/>
          <ac:spMkLst>
            <pc:docMk/>
            <pc:sldMk cId="272413654" sldId="260"/>
            <ac:spMk id="30" creationId="{F2C6712A-004A-F7A3-D910-9D95C956E9AA}"/>
          </ac:spMkLst>
        </pc:spChg>
        <pc:spChg chg="add mod">
          <ac:chgData name="Flavia Donini dos Santos" userId="da9135b8-1316-4213-b60c-b8cede40a587" providerId="ADAL" clId="{8FF72892-28D7-40A5-88D2-7B7104F67AF0}" dt="2024-04-09T01:36:50.097" v="747" actId="571"/>
          <ac:spMkLst>
            <pc:docMk/>
            <pc:sldMk cId="272413654" sldId="260"/>
            <ac:spMk id="31" creationId="{85491F95-8A7D-F670-F157-41D1DC82196B}"/>
          </ac:spMkLst>
        </pc:spChg>
        <pc:spChg chg="add mod">
          <ac:chgData name="Flavia Donini dos Santos" userId="da9135b8-1316-4213-b60c-b8cede40a587" providerId="ADAL" clId="{8FF72892-28D7-40A5-88D2-7B7104F67AF0}" dt="2024-04-09T01:36:50.097" v="747" actId="571"/>
          <ac:spMkLst>
            <pc:docMk/>
            <pc:sldMk cId="272413654" sldId="260"/>
            <ac:spMk id="32" creationId="{876FCC5F-201F-DD73-5B60-DD2AD9E1587D}"/>
          </ac:spMkLst>
        </pc:spChg>
        <pc:spChg chg="add del mod">
          <ac:chgData name="Flavia Donini dos Santos" userId="da9135b8-1316-4213-b60c-b8cede40a587" providerId="ADAL" clId="{8FF72892-28D7-40A5-88D2-7B7104F67AF0}" dt="2024-04-09T01:39:03.960" v="784" actId="478"/>
          <ac:spMkLst>
            <pc:docMk/>
            <pc:sldMk cId="272413654" sldId="260"/>
            <ac:spMk id="33" creationId="{68600B08-FB93-F2AB-C972-739B3742B060}"/>
          </ac:spMkLst>
        </pc:spChg>
        <pc:spChg chg="add del mod">
          <ac:chgData name="Flavia Donini dos Santos" userId="da9135b8-1316-4213-b60c-b8cede40a587" providerId="ADAL" clId="{8FF72892-28D7-40A5-88D2-7B7104F67AF0}" dt="2024-04-09T01:39:05.788" v="785" actId="478"/>
          <ac:spMkLst>
            <pc:docMk/>
            <pc:sldMk cId="272413654" sldId="260"/>
            <ac:spMk id="34" creationId="{8F0212BD-8DAC-0AE1-9EB3-5CCE54D27DC8}"/>
          </ac:spMkLst>
        </pc:spChg>
        <pc:spChg chg="add mod">
          <ac:chgData name="Flavia Donini dos Santos" userId="da9135b8-1316-4213-b60c-b8cede40a587" providerId="ADAL" clId="{8FF72892-28D7-40A5-88D2-7B7104F67AF0}" dt="2024-04-09T15:34:30.296" v="3748" actId="207"/>
          <ac:spMkLst>
            <pc:docMk/>
            <pc:sldMk cId="272413654" sldId="260"/>
            <ac:spMk id="35" creationId="{367D8105-A254-360F-732F-FAF15DAAAB30}"/>
          </ac:spMkLst>
        </pc:spChg>
        <pc:spChg chg="add mod">
          <ac:chgData name="Flavia Donini dos Santos" userId="da9135b8-1316-4213-b60c-b8cede40a587" providerId="ADAL" clId="{8FF72892-28D7-40A5-88D2-7B7104F67AF0}" dt="2024-04-09T15:34:30.296" v="3748" actId="207"/>
          <ac:spMkLst>
            <pc:docMk/>
            <pc:sldMk cId="272413654" sldId="260"/>
            <ac:spMk id="36" creationId="{EB61A4BE-77A1-4B60-74D5-FE426847A73E}"/>
          </ac:spMkLst>
        </pc:spChg>
        <pc:spChg chg="add del mod">
          <ac:chgData name="Flavia Donini dos Santos" userId="da9135b8-1316-4213-b60c-b8cede40a587" providerId="ADAL" clId="{8FF72892-28D7-40A5-88D2-7B7104F67AF0}" dt="2024-04-09T01:40:09.581" v="846" actId="478"/>
          <ac:spMkLst>
            <pc:docMk/>
            <pc:sldMk cId="272413654" sldId="260"/>
            <ac:spMk id="37" creationId="{0F27D04C-C4BE-4F6A-90D4-307FC03615DA}"/>
          </ac:spMkLst>
        </pc:spChg>
        <pc:spChg chg="add mod">
          <ac:chgData name="Flavia Donini dos Santos" userId="da9135b8-1316-4213-b60c-b8cede40a587" providerId="ADAL" clId="{8FF72892-28D7-40A5-88D2-7B7104F67AF0}" dt="2024-04-09T15:34:30.296" v="3748" actId="207"/>
          <ac:spMkLst>
            <pc:docMk/>
            <pc:sldMk cId="272413654" sldId="260"/>
            <ac:spMk id="38" creationId="{37AD96CC-0B63-07D6-346E-DA80DAEF366E}"/>
          </ac:spMkLst>
        </pc:spChg>
        <pc:spChg chg="add mod">
          <ac:chgData name="Flavia Donini dos Santos" userId="da9135b8-1316-4213-b60c-b8cede40a587" providerId="ADAL" clId="{8FF72892-28D7-40A5-88D2-7B7104F67AF0}" dt="2024-04-09T15:34:30.296" v="3748" actId="207"/>
          <ac:spMkLst>
            <pc:docMk/>
            <pc:sldMk cId="272413654" sldId="260"/>
            <ac:spMk id="39" creationId="{C807D493-2DB5-9F40-65E4-D52B6FEDC9BE}"/>
          </ac:spMkLst>
        </pc:spChg>
        <pc:spChg chg="add mod">
          <ac:chgData name="Flavia Donini dos Santos" userId="da9135b8-1316-4213-b60c-b8cede40a587" providerId="ADAL" clId="{8FF72892-28D7-40A5-88D2-7B7104F67AF0}" dt="2024-04-09T01:43:57.845" v="910" actId="207"/>
          <ac:spMkLst>
            <pc:docMk/>
            <pc:sldMk cId="272413654" sldId="260"/>
            <ac:spMk id="40" creationId="{23931363-3838-9CD3-813D-555B7DAF356A}"/>
          </ac:spMkLst>
        </pc:spChg>
        <pc:spChg chg="add mod">
          <ac:chgData name="Flavia Donini dos Santos" userId="da9135b8-1316-4213-b60c-b8cede40a587" providerId="ADAL" clId="{8FF72892-28D7-40A5-88D2-7B7104F67AF0}" dt="2024-04-09T01:44:45.815" v="918" actId="20577"/>
          <ac:spMkLst>
            <pc:docMk/>
            <pc:sldMk cId="272413654" sldId="260"/>
            <ac:spMk id="41" creationId="{6ACC7727-48DB-6714-6920-815F013E4077}"/>
          </ac:spMkLst>
        </pc:spChg>
        <pc:picChg chg="add del mod">
          <ac:chgData name="Flavia Donini dos Santos" userId="da9135b8-1316-4213-b60c-b8cede40a587" providerId="ADAL" clId="{8FF72892-28D7-40A5-88D2-7B7104F67AF0}" dt="2024-04-09T15:37:56.473" v="3771" actId="478"/>
          <ac:picMkLst>
            <pc:docMk/>
            <pc:sldMk cId="272413654" sldId="260"/>
            <ac:picMk id="4" creationId="{D529FF86-F9DD-FEB5-5C1A-8DDF519D042C}"/>
          </ac:picMkLst>
        </pc:picChg>
        <pc:picChg chg="add mod">
          <ac:chgData name="Flavia Donini dos Santos" userId="da9135b8-1316-4213-b60c-b8cede40a587" providerId="ADAL" clId="{8FF72892-28D7-40A5-88D2-7B7104F67AF0}" dt="2024-04-09T15:38:02.309" v="3773"/>
          <ac:picMkLst>
            <pc:docMk/>
            <pc:sldMk cId="272413654" sldId="260"/>
            <ac:picMk id="21" creationId="{D358159F-35D0-5809-C8BE-62F2C58AFDAA}"/>
          </ac:picMkLst>
        </pc:picChg>
        <pc:cxnChg chg="add mod">
          <ac:chgData name="Flavia Donini dos Santos" userId="da9135b8-1316-4213-b60c-b8cede40a587" providerId="ADAL" clId="{8FF72892-28D7-40A5-88D2-7B7104F67AF0}" dt="2024-04-09T01:23:43.142" v="425"/>
          <ac:cxnSpMkLst>
            <pc:docMk/>
            <pc:sldMk cId="272413654" sldId="260"/>
            <ac:cxnSpMk id="2" creationId="{08E27EAB-3920-FE11-7B00-245D108EDE12}"/>
          </ac:cxnSpMkLst>
        </pc:cxnChg>
      </pc:sldChg>
      <pc:sldChg chg="del">
        <pc:chgData name="Flavia Donini dos Santos" userId="da9135b8-1316-4213-b60c-b8cede40a587" providerId="ADAL" clId="{8FF72892-28D7-40A5-88D2-7B7104F67AF0}" dt="2024-04-09T15:35:16.468" v="3752" actId="47"/>
        <pc:sldMkLst>
          <pc:docMk/>
          <pc:sldMk cId="3376882077" sldId="2147329115"/>
        </pc:sldMkLst>
      </pc:sldChg>
      <pc:sldChg chg="del">
        <pc:chgData name="Flavia Donini dos Santos" userId="da9135b8-1316-4213-b60c-b8cede40a587" providerId="ADAL" clId="{8FF72892-28D7-40A5-88D2-7B7104F67AF0}" dt="2024-04-09T01:50:46.086" v="1055" actId="47"/>
        <pc:sldMkLst>
          <pc:docMk/>
          <pc:sldMk cId="1011263835" sldId="2147329117"/>
        </pc:sldMkLst>
      </pc:sldChg>
      <pc:sldChg chg="del">
        <pc:chgData name="Flavia Donini dos Santos" userId="da9135b8-1316-4213-b60c-b8cede40a587" providerId="ADAL" clId="{8FF72892-28D7-40A5-88D2-7B7104F67AF0}" dt="2024-04-09T15:35:17.638" v="3753" actId="47"/>
        <pc:sldMkLst>
          <pc:docMk/>
          <pc:sldMk cId="3499134213" sldId="2147329121"/>
        </pc:sldMkLst>
      </pc:sldChg>
      <pc:sldChg chg="del">
        <pc:chgData name="Flavia Donini dos Santos" userId="da9135b8-1316-4213-b60c-b8cede40a587" providerId="ADAL" clId="{8FF72892-28D7-40A5-88D2-7B7104F67AF0}" dt="2024-04-09T01:55:31.991" v="1110" actId="47"/>
        <pc:sldMkLst>
          <pc:docMk/>
          <pc:sldMk cId="3454966074" sldId="2147329139"/>
        </pc:sldMkLst>
      </pc:sldChg>
      <pc:sldChg chg="add del ord">
        <pc:chgData name="Flavia Donini dos Santos" userId="da9135b8-1316-4213-b60c-b8cede40a587" providerId="ADAL" clId="{8FF72892-28D7-40A5-88D2-7B7104F67AF0}" dt="2024-04-09T15:35:18.686" v="3754" actId="47"/>
        <pc:sldMkLst>
          <pc:docMk/>
          <pc:sldMk cId="2309968312" sldId="2147329140"/>
        </pc:sldMkLst>
      </pc:sldChg>
      <pc:sldChg chg="addSp delSp modSp add mod delAnim modAnim">
        <pc:chgData name="Flavia Donini dos Santos" userId="da9135b8-1316-4213-b60c-b8cede40a587" providerId="ADAL" clId="{8FF72892-28D7-40A5-88D2-7B7104F67AF0}" dt="2024-04-10T16:46:11.193" v="4025"/>
        <pc:sldMkLst>
          <pc:docMk/>
          <pc:sldMk cId="882454068" sldId="2147329141"/>
        </pc:sldMkLst>
        <pc:spChg chg="mod">
          <ac:chgData name="Flavia Donini dos Santos" userId="da9135b8-1316-4213-b60c-b8cede40a587" providerId="ADAL" clId="{8FF72892-28D7-40A5-88D2-7B7104F67AF0}" dt="2024-04-09T01:45:55.006" v="948" actId="14100"/>
          <ac:spMkLst>
            <pc:docMk/>
            <pc:sldMk cId="882454068" sldId="2147329141"/>
            <ac:spMk id="5" creationId="{6666F78F-46A0-8FCB-F4E2-28EBC762955F}"/>
          </ac:spMkLst>
        </pc:spChg>
        <pc:spChg chg="mod">
          <ac:chgData name="Flavia Donini dos Santos" userId="da9135b8-1316-4213-b60c-b8cede40a587" providerId="ADAL" clId="{8FF72892-28D7-40A5-88D2-7B7104F67AF0}" dt="2024-04-09T01:45:57.540" v="949" actId="14100"/>
          <ac:spMkLst>
            <pc:docMk/>
            <pc:sldMk cId="882454068" sldId="2147329141"/>
            <ac:spMk id="6" creationId="{FE7430DE-5D19-AB0B-0C01-B5695CD72AED}"/>
          </ac:spMkLst>
        </pc:spChg>
        <pc:spChg chg="del">
          <ac:chgData name="Flavia Donini dos Santos" userId="da9135b8-1316-4213-b60c-b8cede40a587" providerId="ADAL" clId="{8FF72892-28D7-40A5-88D2-7B7104F67AF0}" dt="2024-04-09T01:46:35.976" v="952" actId="478"/>
          <ac:spMkLst>
            <pc:docMk/>
            <pc:sldMk cId="882454068" sldId="2147329141"/>
            <ac:spMk id="8" creationId="{13222414-BAD4-D533-6B8A-3F7C46D4D619}"/>
          </ac:spMkLst>
        </pc:spChg>
        <pc:spChg chg="add mod">
          <ac:chgData name="Flavia Donini dos Santos" userId="da9135b8-1316-4213-b60c-b8cede40a587" providerId="ADAL" clId="{8FF72892-28D7-40A5-88D2-7B7104F67AF0}" dt="2024-04-09T14:12:06.711" v="1163"/>
          <ac:spMkLst>
            <pc:docMk/>
            <pc:sldMk cId="882454068" sldId="2147329141"/>
            <ac:spMk id="8" creationId="{4D63BB4F-2A00-40EC-4DED-FD2C862E376B}"/>
          </ac:spMkLst>
        </pc:spChg>
        <pc:spChg chg="add mod">
          <ac:chgData name="Flavia Donini dos Santos" userId="da9135b8-1316-4213-b60c-b8cede40a587" providerId="ADAL" clId="{8FF72892-28D7-40A5-88D2-7B7104F67AF0}" dt="2024-04-09T14:12:45.200" v="1164" actId="207"/>
          <ac:spMkLst>
            <pc:docMk/>
            <pc:sldMk cId="882454068" sldId="2147329141"/>
            <ac:spMk id="10" creationId="{81EC70F6-C603-B29C-A38C-19FB01C31A93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10" creationId="{C22AA2D0-E196-1E05-F68A-C6777F3852B5}"/>
          </ac:spMkLst>
        </pc:spChg>
        <pc:spChg chg="add mod">
          <ac:chgData name="Flavia Donini dos Santos" userId="da9135b8-1316-4213-b60c-b8cede40a587" providerId="ADAL" clId="{8FF72892-28D7-40A5-88D2-7B7104F67AF0}" dt="2024-04-09T14:13:47.983" v="1203" actId="1076"/>
          <ac:spMkLst>
            <pc:docMk/>
            <pc:sldMk cId="882454068" sldId="2147329141"/>
            <ac:spMk id="11" creationId="{279C8831-93DF-837B-D2BD-12CF0CD5847E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11" creationId="{F78191E2-BFE6-5118-40DF-B44F82753777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12" creationId="{315F6080-1AE1-65F9-F5A6-03C89B0D7F37}"/>
          </ac:spMkLst>
        </pc:spChg>
        <pc:spChg chg="add mod">
          <ac:chgData name="Flavia Donini dos Santos" userId="da9135b8-1316-4213-b60c-b8cede40a587" providerId="ADAL" clId="{8FF72892-28D7-40A5-88D2-7B7104F67AF0}" dt="2024-04-09T14:13:45.309" v="1202" actId="1076"/>
          <ac:spMkLst>
            <pc:docMk/>
            <pc:sldMk cId="882454068" sldId="2147329141"/>
            <ac:spMk id="12" creationId="{8071DF88-EDAE-C18A-A9BC-C403E389BFEE}"/>
          </ac:spMkLst>
        </pc:spChg>
        <pc:spChg chg="add mod">
          <ac:chgData name="Flavia Donini dos Santos" userId="da9135b8-1316-4213-b60c-b8cede40a587" providerId="ADAL" clId="{8FF72892-28D7-40A5-88D2-7B7104F67AF0}" dt="2024-04-09T14:12:06.711" v="1163"/>
          <ac:spMkLst>
            <pc:docMk/>
            <pc:sldMk cId="882454068" sldId="2147329141"/>
            <ac:spMk id="13" creationId="{3DE719CD-6F8C-C3CD-9DDE-932949CC490F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13" creationId="{83A4ACD4-138C-056D-4122-17EF1FD40DA5}"/>
          </ac:spMkLst>
        </pc:spChg>
        <pc:spChg chg="add mod">
          <ac:chgData name="Flavia Donini dos Santos" userId="da9135b8-1316-4213-b60c-b8cede40a587" providerId="ADAL" clId="{8FF72892-28D7-40A5-88D2-7B7104F67AF0}" dt="2024-04-09T14:16:46.361" v="1304" actId="207"/>
          <ac:spMkLst>
            <pc:docMk/>
            <pc:sldMk cId="882454068" sldId="2147329141"/>
            <ac:spMk id="14" creationId="{89ED29C3-C325-358A-45BB-B552E6BFFF28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14" creationId="{FC1267E4-13C5-4921-1185-34A1C9BD38D1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15" creationId="{C9AF578E-D603-391F-A67F-A60A6F817E1D}"/>
          </ac:spMkLst>
        </pc:spChg>
        <pc:spChg chg="add mod">
          <ac:chgData name="Flavia Donini dos Santos" userId="da9135b8-1316-4213-b60c-b8cede40a587" providerId="ADAL" clId="{8FF72892-28D7-40A5-88D2-7B7104F67AF0}" dt="2024-04-09T14:16:19.056" v="1302" actId="1076"/>
          <ac:spMkLst>
            <pc:docMk/>
            <pc:sldMk cId="882454068" sldId="2147329141"/>
            <ac:spMk id="15" creationId="{FB610D66-B421-0048-E92F-1A8177A9F0EF}"/>
          </ac:spMkLst>
        </pc:spChg>
        <pc:spChg chg="add del mod">
          <ac:chgData name="Flavia Donini dos Santos" userId="da9135b8-1316-4213-b60c-b8cede40a587" providerId="ADAL" clId="{8FF72892-28D7-40A5-88D2-7B7104F67AF0}" dt="2024-04-09T14:15:49.406" v="1273" actId="478"/>
          <ac:spMkLst>
            <pc:docMk/>
            <pc:sldMk cId="882454068" sldId="2147329141"/>
            <ac:spMk id="16" creationId="{86F37413-D5D7-84ED-BAD2-79DD2CEF36F2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16" creationId="{A7554916-3088-11BC-3E4C-0211872A208A}"/>
          </ac:spMkLst>
        </pc:spChg>
        <pc:spChg chg="del">
          <ac:chgData name="Flavia Donini dos Santos" userId="da9135b8-1316-4213-b60c-b8cede40a587" providerId="ADAL" clId="{8FF72892-28D7-40A5-88D2-7B7104F67AF0}" dt="2024-04-09T01:46:32.618" v="951" actId="478"/>
          <ac:spMkLst>
            <pc:docMk/>
            <pc:sldMk cId="882454068" sldId="2147329141"/>
            <ac:spMk id="17" creationId="{79AC6D6F-CF46-5741-664C-22DC15AF63D3}"/>
          </ac:spMkLst>
        </pc:spChg>
        <pc:spChg chg="add mod">
          <ac:chgData name="Flavia Donini dos Santos" userId="da9135b8-1316-4213-b60c-b8cede40a587" providerId="ADAL" clId="{8FF72892-28D7-40A5-88D2-7B7104F67AF0}" dt="2024-04-09T14:12:06.711" v="1163"/>
          <ac:spMkLst>
            <pc:docMk/>
            <pc:sldMk cId="882454068" sldId="2147329141"/>
            <ac:spMk id="17" creationId="{EE1D4426-C467-06DC-A909-5DBDA682C685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18" creationId="{5D0D600B-830D-7DBF-8DA3-808F07CA5A9D}"/>
          </ac:spMkLst>
        </pc:spChg>
        <pc:spChg chg="add mod">
          <ac:chgData name="Flavia Donini dos Santos" userId="da9135b8-1316-4213-b60c-b8cede40a587" providerId="ADAL" clId="{8FF72892-28D7-40A5-88D2-7B7104F67AF0}" dt="2024-04-09T14:16:59.801" v="1307" actId="2085"/>
          <ac:spMkLst>
            <pc:docMk/>
            <pc:sldMk cId="882454068" sldId="2147329141"/>
            <ac:spMk id="18" creationId="{7C4426B5-BB4A-0370-3A7F-DE6F258D94BC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19" creationId="{34EFD4BC-31AC-1155-F710-44BC572A69EB}"/>
          </ac:spMkLst>
        </pc:spChg>
        <pc:spChg chg="add mod">
          <ac:chgData name="Flavia Donini dos Santos" userId="da9135b8-1316-4213-b60c-b8cede40a587" providerId="ADAL" clId="{8FF72892-28D7-40A5-88D2-7B7104F67AF0}" dt="2024-04-09T14:15:36.086" v="1269" actId="1076"/>
          <ac:spMkLst>
            <pc:docMk/>
            <pc:sldMk cId="882454068" sldId="2147329141"/>
            <ac:spMk id="19" creationId="{7C1D5A24-BE19-9F30-4F51-80FBEC6B8F62}"/>
          </ac:spMkLst>
        </pc:spChg>
        <pc:spChg chg="add mod">
          <ac:chgData name="Flavia Donini dos Santos" userId="da9135b8-1316-4213-b60c-b8cede40a587" providerId="ADAL" clId="{8FF72892-28D7-40A5-88D2-7B7104F67AF0}" dt="2024-04-09T14:15:38.147" v="1270" actId="1076"/>
          <ac:spMkLst>
            <pc:docMk/>
            <pc:sldMk cId="882454068" sldId="2147329141"/>
            <ac:spMk id="20" creationId="{2C0725E0-5B75-1E6E-B8E0-88ABB2CC6184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20" creationId="{F53555A6-310D-67B4-F0D3-772416EACA2F}"/>
          </ac:spMkLst>
        </pc:spChg>
        <pc:spChg chg="add mod">
          <ac:chgData name="Flavia Donini dos Santos" userId="da9135b8-1316-4213-b60c-b8cede40a587" providerId="ADAL" clId="{8FF72892-28D7-40A5-88D2-7B7104F67AF0}" dt="2024-04-09T14:12:06.711" v="1163"/>
          <ac:spMkLst>
            <pc:docMk/>
            <pc:sldMk cId="882454068" sldId="2147329141"/>
            <ac:spMk id="21" creationId="{A1118029-1026-9077-F1EB-50F361B2645C}"/>
          </ac:spMkLst>
        </pc:spChg>
        <pc:spChg chg="add mod">
          <ac:chgData name="Flavia Donini dos Santos" userId="da9135b8-1316-4213-b60c-b8cede40a587" providerId="ADAL" clId="{8FF72892-28D7-40A5-88D2-7B7104F67AF0}" dt="2024-04-09T14:15:07.667" v="1263" actId="207"/>
          <ac:spMkLst>
            <pc:docMk/>
            <pc:sldMk cId="882454068" sldId="2147329141"/>
            <ac:spMk id="22" creationId="{479E683F-65CC-E3E1-A854-2B3091A2ED8C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22" creationId="{4DBD86AB-37BD-0B6E-DAF5-2B4A0FEF794E}"/>
          </ac:spMkLst>
        </pc:spChg>
        <pc:spChg chg="add mod">
          <ac:chgData name="Flavia Donini dos Santos" userId="da9135b8-1316-4213-b60c-b8cede40a587" providerId="ADAL" clId="{8FF72892-28D7-40A5-88D2-7B7104F67AF0}" dt="2024-04-09T14:15:22.202" v="1267" actId="207"/>
          <ac:spMkLst>
            <pc:docMk/>
            <pc:sldMk cId="882454068" sldId="2147329141"/>
            <ac:spMk id="23" creationId="{A901005C-6E38-0855-22D3-DD2AB2240065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23" creationId="{D5C90987-53E9-118B-2B98-8A08D550DFD1}"/>
          </ac:spMkLst>
        </pc:spChg>
        <pc:spChg chg="add mod">
          <ac:chgData name="Flavia Donini dos Santos" userId="da9135b8-1316-4213-b60c-b8cede40a587" providerId="ADAL" clId="{8FF72892-28D7-40A5-88D2-7B7104F67AF0}" dt="2024-04-09T14:15:30.669" v="1268" actId="948"/>
          <ac:spMkLst>
            <pc:docMk/>
            <pc:sldMk cId="882454068" sldId="2147329141"/>
            <ac:spMk id="24" creationId="{305D84E2-F538-0057-D514-59D94E2790AC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24" creationId="{DFA500AF-B00D-58E2-63DA-4F00345EF6E7}"/>
          </ac:spMkLst>
        </pc:spChg>
        <pc:spChg chg="add del mod">
          <ac:chgData name="Flavia Donini dos Santos" userId="da9135b8-1316-4213-b60c-b8cede40a587" providerId="ADAL" clId="{8FF72892-28D7-40A5-88D2-7B7104F67AF0}" dt="2024-04-09T15:06:51.708" v="2614" actId="478"/>
          <ac:spMkLst>
            <pc:docMk/>
            <pc:sldMk cId="882454068" sldId="2147329141"/>
            <ac:spMk id="25" creationId="{DE29ED16-F728-5FB8-EBA5-F951011CFA2B}"/>
          </ac:spMkLst>
        </pc:spChg>
        <pc:spChg chg="add mod">
          <ac:chgData name="Flavia Donini dos Santos" userId="da9135b8-1316-4213-b60c-b8cede40a587" providerId="ADAL" clId="{8FF72892-28D7-40A5-88D2-7B7104F67AF0}" dt="2024-04-09T15:34:40.268" v="3749" actId="207"/>
          <ac:spMkLst>
            <pc:docMk/>
            <pc:sldMk cId="882454068" sldId="2147329141"/>
            <ac:spMk id="26" creationId="{78BD530E-899A-776B-F23A-92C7B922843B}"/>
          </ac:spMkLst>
        </pc:spChg>
        <pc:spChg chg="add del mod">
          <ac:chgData name="Flavia Donini dos Santos" userId="da9135b8-1316-4213-b60c-b8cede40a587" providerId="ADAL" clId="{8FF72892-28D7-40A5-88D2-7B7104F67AF0}" dt="2024-04-09T14:20:51.406" v="1469" actId="478"/>
          <ac:spMkLst>
            <pc:docMk/>
            <pc:sldMk cId="882454068" sldId="2147329141"/>
            <ac:spMk id="28" creationId="{E6BFEA74-3504-52CB-1187-51992B1A0717}"/>
          </ac:spMkLst>
        </pc:spChg>
        <pc:spChg chg="add mod">
          <ac:chgData name="Flavia Donini dos Santos" userId="da9135b8-1316-4213-b60c-b8cede40a587" providerId="ADAL" clId="{8FF72892-28D7-40A5-88D2-7B7104F67AF0}" dt="2024-04-09T14:25:26.475" v="1538" actId="1076"/>
          <ac:spMkLst>
            <pc:docMk/>
            <pc:sldMk cId="882454068" sldId="2147329141"/>
            <ac:spMk id="29" creationId="{D5DAB648-9F8A-F071-C679-00B95C23D5A4}"/>
          </ac:spMkLst>
        </pc:spChg>
        <pc:spChg chg="add mod">
          <ac:chgData name="Flavia Donini dos Santos" userId="da9135b8-1316-4213-b60c-b8cede40a587" providerId="ADAL" clId="{8FF72892-28D7-40A5-88D2-7B7104F67AF0}" dt="2024-04-09T15:34:40.268" v="3749" actId="207"/>
          <ac:spMkLst>
            <pc:docMk/>
            <pc:sldMk cId="882454068" sldId="2147329141"/>
            <ac:spMk id="30" creationId="{E0CB0479-B5C5-B453-8209-F93AE19AC79B}"/>
          </ac:spMkLst>
        </pc:spChg>
        <pc:spChg chg="add mod">
          <ac:chgData name="Flavia Donini dos Santos" userId="da9135b8-1316-4213-b60c-b8cede40a587" providerId="ADAL" clId="{8FF72892-28D7-40A5-88D2-7B7104F67AF0}" dt="2024-04-09T14:25:16.218" v="1536" actId="1038"/>
          <ac:spMkLst>
            <pc:docMk/>
            <pc:sldMk cId="882454068" sldId="2147329141"/>
            <ac:spMk id="31" creationId="{F99CB4C0-1761-8624-9F9C-B7F6CED1041D}"/>
          </ac:spMkLst>
        </pc:spChg>
        <pc:spChg chg="add mod">
          <ac:chgData name="Flavia Donini dos Santos" userId="da9135b8-1316-4213-b60c-b8cede40a587" providerId="ADAL" clId="{8FF72892-28D7-40A5-88D2-7B7104F67AF0}" dt="2024-04-09T15:34:40.268" v="3749" actId="207"/>
          <ac:spMkLst>
            <pc:docMk/>
            <pc:sldMk cId="882454068" sldId="2147329141"/>
            <ac:spMk id="32" creationId="{309B7B91-0AD5-79AB-72C3-BA16B93EC379}"/>
          </ac:spMkLst>
        </pc:spChg>
        <pc:spChg chg="add mod">
          <ac:chgData name="Flavia Donini dos Santos" userId="da9135b8-1316-4213-b60c-b8cede40a587" providerId="ADAL" clId="{8FF72892-28D7-40A5-88D2-7B7104F67AF0}" dt="2024-04-09T14:25:19.193" v="1537" actId="1038"/>
          <ac:spMkLst>
            <pc:docMk/>
            <pc:sldMk cId="882454068" sldId="2147329141"/>
            <ac:spMk id="33" creationId="{2AEB9729-E508-AF68-8797-8D3E9DD07D64}"/>
          </ac:spMkLst>
        </pc:spChg>
        <pc:spChg chg="add mod">
          <ac:chgData name="Flavia Donini dos Santos" userId="da9135b8-1316-4213-b60c-b8cede40a587" providerId="ADAL" clId="{8FF72892-28D7-40A5-88D2-7B7104F67AF0}" dt="2024-04-09T15:34:40.268" v="3749" actId="207"/>
          <ac:spMkLst>
            <pc:docMk/>
            <pc:sldMk cId="882454068" sldId="2147329141"/>
            <ac:spMk id="34" creationId="{1FE28C96-B2F1-7A53-4D05-80B3F52B851C}"/>
          </ac:spMkLst>
        </pc:spChg>
        <pc:spChg chg="add mod">
          <ac:chgData name="Flavia Donini dos Santos" userId="da9135b8-1316-4213-b60c-b8cede40a587" providerId="ADAL" clId="{8FF72892-28D7-40A5-88D2-7B7104F67AF0}" dt="2024-04-09T14:24:35.282" v="1525" actId="1076"/>
          <ac:spMkLst>
            <pc:docMk/>
            <pc:sldMk cId="882454068" sldId="2147329141"/>
            <ac:spMk id="35" creationId="{D0E840C7-9EBF-B75C-1F5D-7E871EF433C0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35" creationId="{D68F407C-CD15-F008-2175-B3D1A9520172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36" creationId="{40662611-B79C-FE34-F20A-C962487EEAA5}"/>
          </ac:spMkLst>
        </pc:spChg>
        <pc:spChg chg="add mod">
          <ac:chgData name="Flavia Donini dos Santos" userId="da9135b8-1316-4213-b60c-b8cede40a587" providerId="ADAL" clId="{8FF72892-28D7-40A5-88D2-7B7104F67AF0}" dt="2024-04-09T15:34:40.268" v="3749" actId="207"/>
          <ac:spMkLst>
            <pc:docMk/>
            <pc:sldMk cId="882454068" sldId="2147329141"/>
            <ac:spMk id="36" creationId="{D33FB76D-793A-284E-D594-54FA65E6B398}"/>
          </ac:spMkLst>
        </pc:spChg>
        <pc:spChg chg="add mod">
          <ac:chgData name="Flavia Donini dos Santos" userId="da9135b8-1316-4213-b60c-b8cede40a587" providerId="ADAL" clId="{8FF72892-28D7-40A5-88D2-7B7104F67AF0}" dt="2024-04-09T14:24:54.908" v="1529" actId="1076"/>
          <ac:spMkLst>
            <pc:docMk/>
            <pc:sldMk cId="882454068" sldId="2147329141"/>
            <ac:spMk id="37" creationId="{4238F8BE-3610-43AB-26B1-227DC0FEC5B8}"/>
          </ac:spMkLst>
        </pc:spChg>
        <pc:spChg chg="add mod">
          <ac:chgData name="Flavia Donini dos Santos" userId="da9135b8-1316-4213-b60c-b8cede40a587" providerId="ADAL" clId="{8FF72892-28D7-40A5-88D2-7B7104F67AF0}" dt="2024-04-09T15:34:40.268" v="3749" actId="207"/>
          <ac:spMkLst>
            <pc:docMk/>
            <pc:sldMk cId="882454068" sldId="2147329141"/>
            <ac:spMk id="38" creationId="{6DFD233E-E740-802A-74F2-BD4A4D97F398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38" creationId="{E9AE8902-558D-778A-95BB-849637052972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39" creationId="{B831FA55-896F-C535-7AF0-98E5336008E5}"/>
          </ac:spMkLst>
        </pc:spChg>
        <pc:spChg chg="add mod">
          <ac:chgData name="Flavia Donini dos Santos" userId="da9135b8-1316-4213-b60c-b8cede40a587" providerId="ADAL" clId="{8FF72892-28D7-40A5-88D2-7B7104F67AF0}" dt="2024-04-09T14:25:09.257" v="1531" actId="1076"/>
          <ac:spMkLst>
            <pc:docMk/>
            <pc:sldMk cId="882454068" sldId="2147329141"/>
            <ac:spMk id="39" creationId="{DBEC7356-FC6F-806D-37D7-FA0D2F4B5B4D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40" creationId="{021BE484-6D0B-3530-8BD0-9D4122B7D30C}"/>
          </ac:spMkLst>
        </pc:spChg>
        <pc:spChg chg="del">
          <ac:chgData name="Flavia Donini dos Santos" userId="da9135b8-1316-4213-b60c-b8cede40a587" providerId="ADAL" clId="{8FF72892-28D7-40A5-88D2-7B7104F67AF0}" dt="2024-04-09T01:46:27.966" v="950" actId="478"/>
          <ac:spMkLst>
            <pc:docMk/>
            <pc:sldMk cId="882454068" sldId="2147329141"/>
            <ac:spMk id="41" creationId="{72D7A499-4545-3C48-F4B4-2F00E274179A}"/>
          </ac:spMkLst>
        </pc:spChg>
        <pc:picChg chg="del">
          <ac:chgData name="Flavia Donini dos Santos" userId="da9135b8-1316-4213-b60c-b8cede40a587" providerId="ADAL" clId="{8FF72892-28D7-40A5-88D2-7B7104F67AF0}" dt="2024-04-09T15:37:58.273" v="3772" actId="478"/>
          <ac:picMkLst>
            <pc:docMk/>
            <pc:sldMk cId="882454068" sldId="2147329141"/>
            <ac:picMk id="4" creationId="{3D2FFD13-8E0C-88AA-64A6-D44E639739BD}"/>
          </ac:picMkLst>
        </pc:picChg>
        <pc:picChg chg="add mod">
          <ac:chgData name="Flavia Donini dos Santos" userId="da9135b8-1316-4213-b60c-b8cede40a587" providerId="ADAL" clId="{8FF72892-28D7-40A5-88D2-7B7104F67AF0}" dt="2024-04-09T15:38:04.066" v="3774"/>
          <ac:picMkLst>
            <pc:docMk/>
            <pc:sldMk cId="882454068" sldId="2147329141"/>
            <ac:picMk id="40" creationId="{D3F533FF-7826-607F-7D85-C70713094F18}"/>
          </ac:picMkLst>
        </pc:picChg>
      </pc:sldChg>
      <pc:sldChg chg="addSp delSp modSp add mod delAnim modAnim">
        <pc:chgData name="Flavia Donini dos Santos" userId="da9135b8-1316-4213-b60c-b8cede40a587" providerId="ADAL" clId="{8FF72892-28D7-40A5-88D2-7B7104F67AF0}" dt="2024-04-10T18:51:13.767" v="4043" actId="14100"/>
        <pc:sldMkLst>
          <pc:docMk/>
          <pc:sldMk cId="1825433847" sldId="2147329142"/>
        </pc:sldMkLst>
        <pc:spChg chg="mod">
          <ac:chgData name="Flavia Donini dos Santos" userId="da9135b8-1316-4213-b60c-b8cede40a587" providerId="ADAL" clId="{8FF72892-28D7-40A5-88D2-7B7104F67AF0}" dt="2024-04-09T01:47:02.765" v="960" actId="20577"/>
          <ac:spMkLst>
            <pc:docMk/>
            <pc:sldMk cId="1825433847" sldId="2147329142"/>
            <ac:spMk id="6" creationId="{367474D1-D6DB-A6E6-AA82-5DA89554404F}"/>
          </ac:spMkLst>
        </pc:spChg>
        <pc:spChg chg="add del mod">
          <ac:chgData name="Flavia Donini dos Santos" userId="da9135b8-1316-4213-b60c-b8cede40a587" providerId="ADAL" clId="{8FF72892-28D7-40A5-88D2-7B7104F67AF0}" dt="2024-04-09T14:28:16.168" v="1539" actId="478"/>
          <ac:spMkLst>
            <pc:docMk/>
            <pc:sldMk cId="1825433847" sldId="2147329142"/>
            <ac:spMk id="8" creationId="{BE36D45E-9230-08E1-11A7-6F631F119130}"/>
          </ac:spMkLst>
        </pc:spChg>
        <pc:spChg chg="del">
          <ac:chgData name="Flavia Donini dos Santos" userId="da9135b8-1316-4213-b60c-b8cede40a587" providerId="ADAL" clId="{8FF72892-28D7-40A5-88D2-7B7104F67AF0}" dt="2024-04-10T18:51:05.915" v="4041" actId="478"/>
          <ac:spMkLst>
            <pc:docMk/>
            <pc:sldMk cId="1825433847" sldId="2147329142"/>
            <ac:spMk id="9" creationId="{308077F9-67BC-45B8-A7BF-FC9068B20977}"/>
          </ac:spMkLst>
        </pc:spChg>
        <pc:grpChg chg="add del mod">
          <ac:chgData name="Flavia Donini dos Santos" userId="da9135b8-1316-4213-b60c-b8cede40a587" providerId="ADAL" clId="{8FF72892-28D7-40A5-88D2-7B7104F67AF0}" dt="2024-04-09T14:28:52.175" v="1542" actId="478"/>
          <ac:grpSpMkLst>
            <pc:docMk/>
            <pc:sldMk cId="1825433847" sldId="2147329142"/>
            <ac:grpSpMk id="10" creationId="{78F729D8-D071-A897-AA99-A6E1A79DE5DB}"/>
          </ac:grpSpMkLst>
        </pc:grpChg>
        <pc:picChg chg="del">
          <ac:chgData name="Flavia Donini dos Santos" userId="da9135b8-1316-4213-b60c-b8cede40a587" providerId="ADAL" clId="{8FF72892-28D7-40A5-88D2-7B7104F67AF0}" dt="2024-04-09T15:38:10.141" v="3775" actId="478"/>
          <ac:picMkLst>
            <pc:docMk/>
            <pc:sldMk cId="1825433847" sldId="2147329142"/>
            <ac:picMk id="4" creationId="{A9C6BEB2-F174-6B97-A786-9411E6BD2620}"/>
          </ac:picMkLst>
        </pc:picChg>
        <pc:picChg chg="mod ord">
          <ac:chgData name="Flavia Donini dos Santos" userId="da9135b8-1316-4213-b60c-b8cede40a587" providerId="ADAL" clId="{8FF72892-28D7-40A5-88D2-7B7104F67AF0}" dt="2024-04-10T18:51:00.557" v="4039" actId="1076"/>
          <ac:picMkLst>
            <pc:docMk/>
            <pc:sldMk cId="1825433847" sldId="2147329142"/>
            <ac:picMk id="8" creationId="{F6E769A4-F937-F0CD-4E36-C37CD46E67C2}"/>
          </ac:picMkLst>
        </pc:picChg>
        <pc:picChg chg="mod">
          <ac:chgData name="Flavia Donini dos Santos" userId="da9135b8-1316-4213-b60c-b8cede40a587" providerId="ADAL" clId="{8FF72892-28D7-40A5-88D2-7B7104F67AF0}" dt="2024-04-09T14:28:17.223" v="1540"/>
          <ac:picMkLst>
            <pc:docMk/>
            <pc:sldMk cId="1825433847" sldId="2147329142"/>
            <ac:picMk id="11" creationId="{E923627B-9C62-1AC5-F449-AC8ABD179046}"/>
          </ac:picMkLst>
        </pc:picChg>
        <pc:picChg chg="mod">
          <ac:chgData name="Flavia Donini dos Santos" userId="da9135b8-1316-4213-b60c-b8cede40a587" providerId="ADAL" clId="{8FF72892-28D7-40A5-88D2-7B7104F67AF0}" dt="2024-04-09T14:28:17.223" v="1540"/>
          <ac:picMkLst>
            <pc:docMk/>
            <pc:sldMk cId="1825433847" sldId="2147329142"/>
            <ac:picMk id="12" creationId="{01196C80-2C6B-EDA6-F597-BF35D9B9D022}"/>
          </ac:picMkLst>
        </pc:picChg>
        <pc:picChg chg="add mod">
          <ac:chgData name="Flavia Donini dos Santos" userId="da9135b8-1316-4213-b60c-b8cede40a587" providerId="ADAL" clId="{8FF72892-28D7-40A5-88D2-7B7104F67AF0}" dt="2024-04-10T18:51:13.767" v="4043" actId="14100"/>
          <ac:picMkLst>
            <pc:docMk/>
            <pc:sldMk cId="1825433847" sldId="2147329142"/>
            <ac:picMk id="14" creationId="{AD78F04D-6DC5-A4B0-346D-0FBDC1A25D84}"/>
          </ac:picMkLst>
        </pc:picChg>
        <pc:picChg chg="add del mod">
          <ac:chgData name="Flavia Donini dos Santos" userId="da9135b8-1316-4213-b60c-b8cede40a587" providerId="ADAL" clId="{8FF72892-28D7-40A5-88D2-7B7104F67AF0}" dt="2024-04-09T14:36:49.609" v="1550" actId="478"/>
          <ac:picMkLst>
            <pc:docMk/>
            <pc:sldMk cId="1825433847" sldId="2147329142"/>
            <ac:picMk id="16" creationId="{F846B99A-9358-A14D-DB34-691FB65FF512}"/>
          </ac:picMkLst>
        </pc:picChg>
        <pc:picChg chg="add del mod ord">
          <ac:chgData name="Flavia Donini dos Santos" userId="da9135b8-1316-4213-b60c-b8cede40a587" providerId="ADAL" clId="{8FF72892-28D7-40A5-88D2-7B7104F67AF0}" dt="2024-04-10T18:51:08.142" v="4042" actId="478"/>
          <ac:picMkLst>
            <pc:docMk/>
            <pc:sldMk cId="1825433847" sldId="2147329142"/>
            <ac:picMk id="18" creationId="{0AD9248C-CB0C-5909-D865-61196646C28A}"/>
          </ac:picMkLst>
        </pc:picChg>
        <pc:picChg chg="add mod">
          <ac:chgData name="Flavia Donini dos Santos" userId="da9135b8-1316-4213-b60c-b8cede40a587" providerId="ADAL" clId="{8FF72892-28D7-40A5-88D2-7B7104F67AF0}" dt="2024-04-09T15:38:11.055" v="3776"/>
          <ac:picMkLst>
            <pc:docMk/>
            <pc:sldMk cId="1825433847" sldId="2147329142"/>
            <ac:picMk id="19" creationId="{B50A50FA-9371-1491-F426-148EF45FADAE}"/>
          </ac:picMkLst>
        </pc:picChg>
      </pc:sldChg>
      <pc:sldChg chg="addSp modSp add del mod">
        <pc:chgData name="Flavia Donini dos Santos" userId="da9135b8-1316-4213-b60c-b8cede40a587" providerId="ADAL" clId="{8FF72892-28D7-40A5-88D2-7B7104F67AF0}" dt="2024-04-09T01:56:23.536" v="1129" actId="47"/>
        <pc:sldMkLst>
          <pc:docMk/>
          <pc:sldMk cId="4076040654" sldId="2147329143"/>
        </pc:sldMkLst>
        <pc:spChg chg="mod">
          <ac:chgData name="Flavia Donini dos Santos" userId="da9135b8-1316-4213-b60c-b8cede40a587" providerId="ADAL" clId="{8FF72892-28D7-40A5-88D2-7B7104F67AF0}" dt="2024-04-09T01:49:31.208" v="1025" actId="14100"/>
          <ac:spMkLst>
            <pc:docMk/>
            <pc:sldMk cId="4076040654" sldId="2147329143"/>
            <ac:spMk id="5" creationId="{98B8A4E4-2C56-504D-2A54-D81A5B268D1D}"/>
          </ac:spMkLst>
        </pc:spChg>
        <pc:spChg chg="mod">
          <ac:chgData name="Flavia Donini dos Santos" userId="da9135b8-1316-4213-b60c-b8cede40a587" providerId="ADAL" clId="{8FF72892-28D7-40A5-88D2-7B7104F67AF0}" dt="2024-04-09T01:49:21.154" v="1024" actId="14100"/>
          <ac:spMkLst>
            <pc:docMk/>
            <pc:sldMk cId="4076040654" sldId="2147329143"/>
            <ac:spMk id="6" creationId="{A682B5BC-896F-5C80-28B8-5CCC712901A1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10" creationId="{21331E3B-F57F-01FC-6EA3-36195E9FC0BE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11" creationId="{775786B5-C9EA-0FC1-911A-CB426470350C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13" creationId="{DC8C8CE8-2CAA-D2C1-5FE5-CC80DCABA741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14" creationId="{4B20395B-4A7A-0364-B56E-FD453ED25117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16" creationId="{AAEFB7CC-0DD3-730B-335D-172E86E32A49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17" creationId="{098C7789-94FA-366E-2F20-F2FEC7A59F31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19" creationId="{78637F8F-11A0-92EB-8CAC-F840B7121451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20" creationId="{9E65F587-A4D7-6633-4D0B-A8E8B765FDD2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22" creationId="{F4490057-E7D4-7247-D347-96710BE5E6D3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23" creationId="{05826C0C-BC78-A06E-5C6D-528E18F9FF44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25" creationId="{6C83B048-E13F-5EB7-10BB-0F4627530A9D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26" creationId="{9E9ACAF8-75B8-914B-83F5-735087741135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28" creationId="{BFAF3E4F-F0C7-C427-7D8F-27BC1AEFC69F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29" creationId="{20F16FD4-51E6-C143-8240-40A5E497026A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31" creationId="{9985E6FF-5938-7076-88D3-E6A9E9FFE713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32" creationId="{71E0F6B2-9FD6-6AA6-1BDD-4725704368BB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34" creationId="{714D98AB-A9EF-8ABC-7DF5-ACF30038F230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35" creationId="{CA1856D9-C60E-466B-86C5-83E06C57F94F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37" creationId="{07166030-5B5E-5A27-D5E5-CBDA6AA35215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38" creationId="{69486DC9-7FD7-651F-99C0-6259CE11CF05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40" creationId="{59027249-E56D-E897-FA5D-42B09215504A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42" creationId="{FD5869DA-D1F6-5158-175A-E65E77251307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43" creationId="{9487355F-D355-9942-5359-CDB3A007B5F4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45" creationId="{6473DA3D-B609-934B-3246-A421987479A7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47" creationId="{5F727391-A191-44BF-BDFD-EE5FF9903DC7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48" creationId="{303DD271-55D1-D616-A2B7-E25B82BB06A3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50" creationId="{6072D97C-7648-5461-C2E4-E6DE4C7CF55B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52" creationId="{10514B66-2B71-51A5-46CD-8157EAE6730C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53" creationId="{AEF9EDED-EEF5-95F7-EDB6-FD4EC7B6196B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54" creationId="{D5F2254F-063C-3EA5-C42D-AA4FE57FC9A4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55" creationId="{EB36D2B3-EA79-B857-1E47-DDFD4BCF547A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56" creationId="{B095574D-5CB3-B1C0-4FA2-0F442D68C2EA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57" creationId="{13B1731C-AE6D-B89F-A40A-441500392543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58" creationId="{8DDB8144-B459-79F0-6391-4A8C4D3C3CEB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59" creationId="{F514D5D5-A280-859B-A261-8E3BB21CF6C6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60" creationId="{033530EC-C080-2DD2-2DD9-6D8F2DBB1087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61" creationId="{1ED2B36C-4856-AC93-4AD2-F837FEDA4F7A}"/>
          </ac:spMkLst>
        </pc:spChg>
        <pc:spChg chg="add 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62" creationId="{3933670F-D68F-E513-32B4-5FFAABC0BB3A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64" creationId="{FBE9D5E1-F100-A6E3-0FF2-5E4423E26492}"/>
          </ac:spMkLst>
        </pc:spChg>
        <pc:spChg chg="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65" creationId="{1CF6B69A-BABD-6AD9-D655-6C46A13B8F78}"/>
          </ac:spMkLst>
        </pc:spChg>
        <pc:spChg chg="add mod">
          <ac:chgData name="Flavia Donini dos Santos" userId="da9135b8-1316-4213-b60c-b8cede40a587" providerId="ADAL" clId="{8FF72892-28D7-40A5-88D2-7B7104F67AF0}" dt="2024-04-09T01:49:52.053" v="1027"/>
          <ac:spMkLst>
            <pc:docMk/>
            <pc:sldMk cId="4076040654" sldId="2147329143"/>
            <ac:spMk id="66" creationId="{40B644B9-91B1-DB02-C3DB-D0EB0F3920D7}"/>
          </ac:spMkLst>
        </pc:s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8" creationId="{33712096-0729-D315-F741-718A2D7C97EA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12" creationId="{533DEF5C-C9BC-5A06-9E9B-503EBF77E3E2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15" creationId="{56B71E33-E6B3-D8BA-4347-58139BBA6092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18" creationId="{54FC666C-F6BD-23D4-0A14-6B160C938292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21" creationId="{B63554F4-50C7-9329-55A2-2A5174AB78B2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24" creationId="{F9844AE8-2614-2F73-91C9-C5D6ACF256F3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27" creationId="{0A846952-D4C8-D6E2-47D1-4A83B7C7F54F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30" creationId="{A15607E4-9422-FF0E-C7B2-70F9F046F077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33" creationId="{4A7AB09A-5C05-D8F8-C948-DE0BD37FB44A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36" creationId="{DA740C0D-EA16-594D-E306-2B545086F33E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39" creationId="{44520D57-48C0-19BB-D0C2-838AF90A599B}"/>
          </ac:grpSpMkLst>
        </pc:grpChg>
        <pc:grpChg chg="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41" creationId="{537EF082-FB54-B271-6F99-D9959B0E2EF2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44" creationId="{406E5DE2-2715-1EA8-BC2F-AD6CB3C6F1D7}"/>
          </ac:grpSpMkLst>
        </pc:grpChg>
        <pc:grpChg chg="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46" creationId="{8D154B5D-A582-2051-6574-482F119AB556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49" creationId="{23B1E5DA-75EB-8D75-8644-06AF7347E86A}"/>
          </ac:grpSpMkLst>
        </pc:grpChg>
        <pc:grpChg chg="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51" creationId="{457CCF0D-D309-2636-C77D-D563F0025FC1}"/>
          </ac:grpSpMkLst>
        </pc:grpChg>
        <pc:grpChg chg="add mod">
          <ac:chgData name="Flavia Donini dos Santos" userId="da9135b8-1316-4213-b60c-b8cede40a587" providerId="ADAL" clId="{8FF72892-28D7-40A5-88D2-7B7104F67AF0}" dt="2024-04-09T01:49:52.053" v="1027"/>
          <ac:grpSpMkLst>
            <pc:docMk/>
            <pc:sldMk cId="4076040654" sldId="2147329143"/>
            <ac:grpSpMk id="63" creationId="{C06219A3-B480-6A41-63B3-F40224C2E1EA}"/>
          </ac:grpSpMkLst>
        </pc:grpChg>
      </pc:sldChg>
      <pc:sldChg chg="addSp delSp modSp add del mod ord delAnim">
        <pc:chgData name="Flavia Donini dos Santos" userId="da9135b8-1316-4213-b60c-b8cede40a587" providerId="ADAL" clId="{8FF72892-28D7-40A5-88D2-7B7104F67AF0}" dt="2024-04-09T01:53:30.098" v="1057" actId="47"/>
        <pc:sldMkLst>
          <pc:docMk/>
          <pc:sldMk cId="1083619396" sldId="2147329144"/>
        </pc:sldMkLst>
        <pc:spChg chg="mod">
          <ac:chgData name="Flavia Donini dos Santos" userId="da9135b8-1316-4213-b60c-b8cede40a587" providerId="ADAL" clId="{8FF72892-28D7-40A5-88D2-7B7104F67AF0}" dt="2024-04-09T01:47:57.735" v="976" actId="14100"/>
          <ac:spMkLst>
            <pc:docMk/>
            <pc:sldMk cId="1083619396" sldId="2147329144"/>
            <ac:spMk id="5" creationId="{1A6B5250-C546-0185-319F-CA3765D774B7}"/>
          </ac:spMkLst>
        </pc:spChg>
        <pc:spChg chg="mod">
          <ac:chgData name="Flavia Donini dos Santos" userId="da9135b8-1316-4213-b60c-b8cede40a587" providerId="ADAL" clId="{8FF72892-28D7-40A5-88D2-7B7104F67AF0}" dt="2024-04-09T01:48:33.375" v="988" actId="20577"/>
          <ac:spMkLst>
            <pc:docMk/>
            <pc:sldMk cId="1083619396" sldId="2147329144"/>
            <ac:spMk id="6" creationId="{D512F8A8-460A-7BCB-A855-01C6D368A79A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8" creationId="{C5C66ECF-7B3C-A443-9AC6-F8AD7F4C9E80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9" creationId="{AF930CDD-4377-977D-3609-7B9025D44625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10" creationId="{759D6237-C079-04DE-B5A1-2FD3111473CC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11" creationId="{06B68D6E-89FE-DA9B-D381-C5BF487FF7E1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12" creationId="{0A142348-5B3F-08EF-5CF2-C0E03E5EDA3B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13" creationId="{8E95533D-613F-7E40-AD7A-55D5AA195A02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14" creationId="{71C1361B-5C75-773F-203B-2FA3F2C7664F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15" creationId="{F64CD2FB-8396-08E5-52F0-D05FF2CF039F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16" creationId="{58296395-11F3-1456-CB08-FCAAD64658C1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17" creationId="{CA897806-2B83-FBB6-09D7-B7485EC3E370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18" creationId="{D8EB4F11-6E17-F93A-00D1-415747830BB6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19" creationId="{EAABAC51-8E1F-2633-F2D9-F9EC26EEB77E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20" creationId="{2CF21B27-8599-D085-FB55-FFBDC7842EBD}"/>
          </ac:spMkLst>
        </pc:spChg>
        <pc:spChg chg="add mod">
          <ac:chgData name="Flavia Donini dos Santos" userId="da9135b8-1316-4213-b60c-b8cede40a587" providerId="ADAL" clId="{8FF72892-28D7-40A5-88D2-7B7104F67AF0}" dt="2024-04-09T01:51:08.278" v="1056"/>
          <ac:spMkLst>
            <pc:docMk/>
            <pc:sldMk cId="1083619396" sldId="2147329144"/>
            <ac:spMk id="21" creationId="{05339E5D-20C4-93E2-98CB-2396512254FD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22" creationId="{91A165E2-6990-ECA5-3477-46F3DB46C53D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23" creationId="{E0C9F85A-4EE5-9A0A-A078-A0DAA38A98E4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24" creationId="{0D023EEB-CA9D-E8FB-1B4B-55C108647607}"/>
          </ac:spMkLst>
        </pc:spChg>
        <pc:spChg chg="add mod">
          <ac:chgData name="Flavia Donini dos Santos" userId="da9135b8-1316-4213-b60c-b8cede40a587" providerId="ADAL" clId="{8FF72892-28D7-40A5-88D2-7B7104F67AF0}" dt="2024-04-09T01:51:08.278" v="1056"/>
          <ac:spMkLst>
            <pc:docMk/>
            <pc:sldMk cId="1083619396" sldId="2147329144"/>
            <ac:spMk id="25" creationId="{1D79D39D-5F2F-3F7A-009C-BA2A721D98FD}"/>
          </ac:spMkLst>
        </pc:spChg>
        <pc:spChg chg="add mod">
          <ac:chgData name="Flavia Donini dos Santos" userId="da9135b8-1316-4213-b60c-b8cede40a587" providerId="ADAL" clId="{8FF72892-28D7-40A5-88D2-7B7104F67AF0}" dt="2024-04-09T01:51:08.278" v="1056"/>
          <ac:spMkLst>
            <pc:docMk/>
            <pc:sldMk cId="1083619396" sldId="2147329144"/>
            <ac:spMk id="26" creationId="{D6297A65-86BA-B6E0-7C5B-FA04A7496A2A}"/>
          </ac:spMkLst>
        </pc:spChg>
        <pc:spChg chg="add mod">
          <ac:chgData name="Flavia Donini dos Santos" userId="da9135b8-1316-4213-b60c-b8cede40a587" providerId="ADAL" clId="{8FF72892-28D7-40A5-88D2-7B7104F67AF0}" dt="2024-04-09T01:51:08.278" v="1056"/>
          <ac:spMkLst>
            <pc:docMk/>
            <pc:sldMk cId="1083619396" sldId="2147329144"/>
            <ac:spMk id="27" creationId="{E72A2357-C6DA-0FF9-502E-89BCBC665FF5}"/>
          </ac:spMkLst>
        </pc:spChg>
        <pc:spChg chg="add mod">
          <ac:chgData name="Flavia Donini dos Santos" userId="da9135b8-1316-4213-b60c-b8cede40a587" providerId="ADAL" clId="{8FF72892-28D7-40A5-88D2-7B7104F67AF0}" dt="2024-04-09T01:51:08.278" v="1056"/>
          <ac:spMkLst>
            <pc:docMk/>
            <pc:sldMk cId="1083619396" sldId="2147329144"/>
            <ac:spMk id="28" creationId="{63526450-5A64-1C31-D515-8F8DF4754B7D}"/>
          </ac:spMkLst>
        </pc:spChg>
        <pc:spChg chg="add mod">
          <ac:chgData name="Flavia Donini dos Santos" userId="da9135b8-1316-4213-b60c-b8cede40a587" providerId="ADAL" clId="{8FF72892-28D7-40A5-88D2-7B7104F67AF0}" dt="2024-04-09T01:51:08.278" v="1056"/>
          <ac:spMkLst>
            <pc:docMk/>
            <pc:sldMk cId="1083619396" sldId="2147329144"/>
            <ac:spMk id="29" creationId="{178EB4D4-6403-069C-2B17-6D408615E649}"/>
          </ac:spMkLst>
        </pc:spChg>
        <pc:spChg chg="add mod">
          <ac:chgData name="Flavia Donini dos Santos" userId="da9135b8-1316-4213-b60c-b8cede40a587" providerId="ADAL" clId="{8FF72892-28D7-40A5-88D2-7B7104F67AF0}" dt="2024-04-09T01:51:08.278" v="1056"/>
          <ac:spMkLst>
            <pc:docMk/>
            <pc:sldMk cId="1083619396" sldId="2147329144"/>
            <ac:spMk id="30" creationId="{0AFE0FF2-25B1-4FEA-DB5A-8F8C6F7F1239}"/>
          </ac:spMkLst>
        </pc:spChg>
        <pc:spChg chg="add mod">
          <ac:chgData name="Flavia Donini dos Santos" userId="da9135b8-1316-4213-b60c-b8cede40a587" providerId="ADAL" clId="{8FF72892-28D7-40A5-88D2-7B7104F67AF0}" dt="2024-04-09T01:51:08.278" v="1056"/>
          <ac:spMkLst>
            <pc:docMk/>
            <pc:sldMk cId="1083619396" sldId="2147329144"/>
            <ac:spMk id="31" creationId="{59BF6CE6-DDB3-9F9F-6326-E0A54092550A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35" creationId="{22829C52-9670-0D4E-42B1-53F0F0CF9A8B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36" creationId="{9789F059-7158-43F4-994A-C7384EA4470C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38" creationId="{CC6A09A2-DFDD-3C20-4615-CACD8A9E77A7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39" creationId="{1EFED253-6B8A-72C3-B197-E9EF66402D6D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40" creationId="{8E5AF2E9-97F0-D321-84FB-30F679C605BB}"/>
          </ac:spMkLst>
        </pc:spChg>
        <pc:spChg chg="del">
          <ac:chgData name="Flavia Donini dos Santos" userId="da9135b8-1316-4213-b60c-b8cede40a587" providerId="ADAL" clId="{8FF72892-28D7-40A5-88D2-7B7104F67AF0}" dt="2024-04-09T01:47:38.110" v="974" actId="478"/>
          <ac:spMkLst>
            <pc:docMk/>
            <pc:sldMk cId="1083619396" sldId="2147329144"/>
            <ac:spMk id="41" creationId="{AB6E4EF4-99A5-3E6A-BEE8-9B5413282BF5}"/>
          </ac:spMkLst>
        </pc:spChg>
      </pc:sldChg>
      <pc:sldChg chg="addSp delSp modSp add mod ord">
        <pc:chgData name="Flavia Donini dos Santos" userId="da9135b8-1316-4213-b60c-b8cede40a587" providerId="ADAL" clId="{8FF72892-28D7-40A5-88D2-7B7104F67AF0}" dt="2024-04-10T18:51:43.975" v="4045" actId="1035"/>
        <pc:sldMkLst>
          <pc:docMk/>
          <pc:sldMk cId="2106241254" sldId="2147329145"/>
        </pc:sldMkLst>
        <pc:spChg chg="mod">
          <ac:chgData name="Flavia Donini dos Santos" userId="da9135b8-1316-4213-b60c-b8cede40a587" providerId="ADAL" clId="{8FF72892-28D7-40A5-88D2-7B7104F67AF0}" dt="2024-04-09T14:46:00.713" v="1779" actId="1076"/>
          <ac:spMkLst>
            <pc:docMk/>
            <pc:sldMk cId="2106241254" sldId="2147329145"/>
            <ac:spMk id="3" creationId="{98269AE2-B86D-8C63-D868-B6C613AA1F75}"/>
          </ac:spMkLst>
        </pc:spChg>
        <pc:spChg chg="mod">
          <ac:chgData name="Flavia Donini dos Santos" userId="da9135b8-1316-4213-b60c-b8cede40a587" providerId="ADAL" clId="{8FF72892-28D7-40A5-88D2-7B7104F67AF0}" dt="2024-04-09T01:54:44.788" v="1102" actId="20577"/>
          <ac:spMkLst>
            <pc:docMk/>
            <pc:sldMk cId="2106241254" sldId="2147329145"/>
            <ac:spMk id="6" creationId="{68CDDD6E-E886-ACC0-3228-B3C5A7F40DD6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8" creationId="{62BF82B9-961C-FC95-DEF2-5AF30CE43569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9" creationId="{4BD4453C-8A19-06F9-9B5C-7344FEEC3877}"/>
          </ac:spMkLst>
        </pc:spChg>
        <pc:spChg chg="mod">
          <ac:chgData name="Flavia Donini dos Santos" userId="da9135b8-1316-4213-b60c-b8cede40a587" providerId="ADAL" clId="{8FF72892-28D7-40A5-88D2-7B7104F67AF0}" dt="2024-04-09T01:50:35.869" v="1054" actId="20577"/>
          <ac:spMkLst>
            <pc:docMk/>
            <pc:sldMk cId="2106241254" sldId="2147329145"/>
            <ac:spMk id="9" creationId="{F5F524F2-8A7C-43C8-DBD8-9125A16093CD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10" creationId="{3340E1EA-214D-8DB1-CDAA-7293F11EF407}"/>
          </ac:spMkLst>
        </pc:spChg>
        <pc:spChg chg="mod">
          <ac:chgData name="Flavia Donini dos Santos" userId="da9135b8-1316-4213-b60c-b8cede40a587" providerId="ADAL" clId="{8FF72892-28D7-40A5-88D2-7B7104F67AF0}" dt="2024-04-09T01:50:23.461" v="1028"/>
          <ac:spMkLst>
            <pc:docMk/>
            <pc:sldMk cId="2106241254" sldId="2147329145"/>
            <ac:spMk id="10" creationId="{A88F506C-8206-3987-86EC-D5E676812CDE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11" creationId="{214E72AA-7249-2786-BAA9-F8BC11A1F18A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12" creationId="{2946B90D-8908-36DD-E5D9-7742637B11C3}"/>
          </ac:spMkLst>
        </pc:spChg>
        <pc:spChg chg="mod">
          <ac:chgData name="Flavia Donini dos Santos" userId="da9135b8-1316-4213-b60c-b8cede40a587" providerId="ADAL" clId="{8FF72892-28D7-40A5-88D2-7B7104F67AF0}" dt="2024-04-09T01:50:23.461" v="1028"/>
          <ac:spMkLst>
            <pc:docMk/>
            <pc:sldMk cId="2106241254" sldId="2147329145"/>
            <ac:spMk id="13" creationId="{694D4512-F1AE-84D1-A62F-FB12B0CE9E13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13" creationId="{D610960C-3A00-D4A3-325D-F3426F0ABF61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14" creationId="{889412E3-BA78-651A-D2AF-F000B722C2AF}"/>
          </ac:spMkLst>
        </pc:spChg>
        <pc:spChg chg="mod">
          <ac:chgData name="Flavia Donini dos Santos" userId="da9135b8-1316-4213-b60c-b8cede40a587" providerId="ADAL" clId="{8FF72892-28D7-40A5-88D2-7B7104F67AF0}" dt="2024-04-09T01:50:23.461" v="1028"/>
          <ac:spMkLst>
            <pc:docMk/>
            <pc:sldMk cId="2106241254" sldId="2147329145"/>
            <ac:spMk id="14" creationId="{95266163-DC5B-91D6-02CF-18540B671240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15" creationId="{DBF1F6DA-7ED1-18A4-3D41-F59C50557DD2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16" creationId="{44D1C29E-1851-495F-AA7C-700CD98F97E7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17" creationId="{91308C06-79D8-30C1-C2B5-1E4F8DEBB949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19" creationId="{D8D61BC4-D3EB-75A0-5B59-18168DF6AFFC}"/>
          </ac:spMkLst>
        </pc:spChg>
        <pc:spChg chg="add mod">
          <ac:chgData name="Flavia Donini dos Santos" userId="da9135b8-1316-4213-b60c-b8cede40a587" providerId="ADAL" clId="{8FF72892-28D7-40A5-88D2-7B7104F67AF0}" dt="2024-04-09T14:43:35.255" v="1586" actId="1037"/>
          <ac:spMkLst>
            <pc:docMk/>
            <pc:sldMk cId="2106241254" sldId="2147329145"/>
            <ac:spMk id="20" creationId="{7B7D2843-A9F8-A34B-535A-152943222F0C}"/>
          </ac:spMkLst>
        </pc:spChg>
        <pc:spChg chg="add mod">
          <ac:chgData name="Flavia Donini dos Santos" userId="da9135b8-1316-4213-b60c-b8cede40a587" providerId="ADAL" clId="{8FF72892-28D7-40A5-88D2-7B7104F67AF0}" dt="2024-04-09T14:46:17.535" v="1805" actId="1038"/>
          <ac:spMkLst>
            <pc:docMk/>
            <pc:sldMk cId="2106241254" sldId="2147329145"/>
            <ac:spMk id="22" creationId="{B600DD3C-BCA8-C3F5-FFAF-4B7441B86B40}"/>
          </ac:spMkLst>
        </pc:spChg>
        <pc:spChg chg="add mod">
          <ac:chgData name="Flavia Donini dos Santos" userId="da9135b8-1316-4213-b60c-b8cede40a587" providerId="ADAL" clId="{8FF72892-28D7-40A5-88D2-7B7104F67AF0}" dt="2024-04-09T14:46:17.535" v="1805" actId="1038"/>
          <ac:spMkLst>
            <pc:docMk/>
            <pc:sldMk cId="2106241254" sldId="2147329145"/>
            <ac:spMk id="23" creationId="{6C410FA2-E398-563D-7CBE-CB272083491C}"/>
          </ac:spMkLst>
        </pc:spChg>
        <pc:spChg chg="add mod">
          <ac:chgData name="Flavia Donini dos Santos" userId="da9135b8-1316-4213-b60c-b8cede40a587" providerId="ADAL" clId="{8FF72892-28D7-40A5-88D2-7B7104F67AF0}" dt="2024-04-09T14:46:17.535" v="1805" actId="1038"/>
          <ac:spMkLst>
            <pc:docMk/>
            <pc:sldMk cId="2106241254" sldId="2147329145"/>
            <ac:spMk id="24" creationId="{EDBBF233-AE89-89F7-02CC-74A9FD0DB9CA}"/>
          </ac:spMkLst>
        </pc:spChg>
        <pc:spChg chg="add mod">
          <ac:chgData name="Flavia Donini dos Santos" userId="da9135b8-1316-4213-b60c-b8cede40a587" providerId="ADAL" clId="{8FF72892-28D7-40A5-88D2-7B7104F67AF0}" dt="2024-04-09T14:46:30.194" v="1806" actId="207"/>
          <ac:spMkLst>
            <pc:docMk/>
            <pc:sldMk cId="2106241254" sldId="2147329145"/>
            <ac:spMk id="25" creationId="{5EF5BBA3-CD18-ACAE-6377-401C30325403}"/>
          </ac:spMkLst>
        </pc:spChg>
        <pc:spChg chg="add mod">
          <ac:chgData name="Flavia Donini dos Santos" userId="da9135b8-1316-4213-b60c-b8cede40a587" providerId="ADAL" clId="{8FF72892-28D7-40A5-88D2-7B7104F67AF0}" dt="2024-04-09T14:46:17.535" v="1805" actId="1038"/>
          <ac:spMkLst>
            <pc:docMk/>
            <pc:sldMk cId="2106241254" sldId="2147329145"/>
            <ac:spMk id="26" creationId="{74A8320D-C594-6D90-D03B-1CF6EF16BBB2}"/>
          </ac:spMkLst>
        </pc:spChg>
        <pc:spChg chg="add mod">
          <ac:chgData name="Flavia Donini dos Santos" userId="da9135b8-1316-4213-b60c-b8cede40a587" providerId="ADAL" clId="{8FF72892-28D7-40A5-88D2-7B7104F67AF0}" dt="2024-04-09T14:46:17.535" v="1805" actId="1038"/>
          <ac:spMkLst>
            <pc:docMk/>
            <pc:sldMk cId="2106241254" sldId="2147329145"/>
            <ac:spMk id="27" creationId="{C26BD697-0DBC-C772-01D2-1ED554425BA4}"/>
          </ac:spMkLst>
        </pc:spChg>
        <pc:spChg chg="add mod">
          <ac:chgData name="Flavia Donini dos Santos" userId="da9135b8-1316-4213-b60c-b8cede40a587" providerId="ADAL" clId="{8FF72892-28D7-40A5-88D2-7B7104F67AF0}" dt="2024-04-09T14:46:38.447" v="1818" actId="6549"/>
          <ac:spMkLst>
            <pc:docMk/>
            <pc:sldMk cId="2106241254" sldId="2147329145"/>
            <ac:spMk id="28" creationId="{C99AB552-FCA2-4386-57A3-101B5C16DD3F}"/>
          </ac:spMkLst>
        </pc:spChg>
        <pc:spChg chg="add mod">
          <ac:chgData name="Flavia Donini dos Santos" userId="da9135b8-1316-4213-b60c-b8cede40a587" providerId="ADAL" clId="{8FF72892-28D7-40A5-88D2-7B7104F67AF0}" dt="2024-04-09T14:46:44.980" v="1830" actId="20577"/>
          <ac:spMkLst>
            <pc:docMk/>
            <pc:sldMk cId="2106241254" sldId="2147329145"/>
            <ac:spMk id="29" creationId="{4DD694D8-D309-9556-94EE-D01055E806A6}"/>
          </ac:spMkLst>
        </pc:spChg>
        <pc:spChg chg="add mod">
          <ac:chgData name="Flavia Donini dos Santos" userId="da9135b8-1316-4213-b60c-b8cede40a587" providerId="ADAL" clId="{8FF72892-28D7-40A5-88D2-7B7104F67AF0}" dt="2024-04-09T14:46:52.375" v="1841" actId="20577"/>
          <ac:spMkLst>
            <pc:docMk/>
            <pc:sldMk cId="2106241254" sldId="2147329145"/>
            <ac:spMk id="30" creationId="{BDE61870-5005-0C3A-113E-60186D7786D9}"/>
          </ac:spMkLst>
        </pc:spChg>
        <pc:spChg chg="add mod">
          <ac:chgData name="Flavia Donini dos Santos" userId="da9135b8-1316-4213-b60c-b8cede40a587" providerId="ADAL" clId="{8FF72892-28D7-40A5-88D2-7B7104F67AF0}" dt="2024-04-10T18:51:43.975" v="4045" actId="1035"/>
          <ac:spMkLst>
            <pc:docMk/>
            <pc:sldMk cId="2106241254" sldId="2147329145"/>
            <ac:spMk id="31" creationId="{B7EEC102-2597-3F22-7F0E-1FA8589386EE}"/>
          </ac:spMkLst>
        </pc:spChg>
        <pc:spChg chg="add mod">
          <ac:chgData name="Flavia Donini dos Santos" userId="da9135b8-1316-4213-b60c-b8cede40a587" providerId="ADAL" clId="{8FF72892-28D7-40A5-88D2-7B7104F67AF0}" dt="2024-04-10T18:51:40.957" v="4044" actId="1036"/>
          <ac:spMkLst>
            <pc:docMk/>
            <pc:sldMk cId="2106241254" sldId="2147329145"/>
            <ac:spMk id="33" creationId="{00E6E9FB-783D-706D-573F-2AA95B4ABB44}"/>
          </ac:spMkLst>
        </pc:spChg>
        <pc:spChg chg="add mod">
          <ac:chgData name="Flavia Donini dos Santos" userId="da9135b8-1316-4213-b60c-b8cede40a587" providerId="ADAL" clId="{8FF72892-28D7-40A5-88D2-7B7104F67AF0}" dt="2024-04-10T16:43:29.516" v="4000" actId="20577"/>
          <ac:spMkLst>
            <pc:docMk/>
            <pc:sldMk cId="2106241254" sldId="2147329145"/>
            <ac:spMk id="34" creationId="{B0438C60-94AC-0472-38A5-FB1DC982E0EA}"/>
          </ac:spMkLst>
        </pc:spChg>
        <pc:spChg chg="add mod">
          <ac:chgData name="Flavia Donini dos Santos" userId="da9135b8-1316-4213-b60c-b8cede40a587" providerId="ADAL" clId="{8FF72892-28D7-40A5-88D2-7B7104F67AF0}" dt="2024-04-09T14:46:17.535" v="1805" actId="1038"/>
          <ac:spMkLst>
            <pc:docMk/>
            <pc:sldMk cId="2106241254" sldId="2147329145"/>
            <ac:spMk id="36" creationId="{ADA49F6F-EE35-369D-5F4E-015A0FE580AE}"/>
          </ac:spMkLst>
        </pc:spChg>
        <pc:spChg chg="add mod">
          <ac:chgData name="Flavia Donini dos Santos" userId="da9135b8-1316-4213-b60c-b8cede40a587" providerId="ADAL" clId="{8FF72892-28D7-40A5-88D2-7B7104F67AF0}" dt="2024-04-09T14:46:17.535" v="1805" actId="1038"/>
          <ac:spMkLst>
            <pc:docMk/>
            <pc:sldMk cId="2106241254" sldId="2147329145"/>
            <ac:spMk id="37" creationId="{52869E12-1249-172B-542C-A2D74EE09802}"/>
          </ac:spMkLst>
        </pc:spChg>
        <pc:spChg chg="add mod">
          <ac:chgData name="Flavia Donini dos Santos" userId="da9135b8-1316-4213-b60c-b8cede40a587" providerId="ADAL" clId="{8FF72892-28D7-40A5-88D2-7B7104F67AF0}" dt="2024-04-09T14:46:17.535" v="1805" actId="1038"/>
          <ac:spMkLst>
            <pc:docMk/>
            <pc:sldMk cId="2106241254" sldId="2147329145"/>
            <ac:spMk id="38" creationId="{A12146E6-5FE8-D3C8-9303-CE2007EDA412}"/>
          </ac:spMkLst>
        </pc:spChg>
        <pc:spChg chg="add mod">
          <ac:chgData name="Flavia Donini dos Santos" userId="da9135b8-1316-4213-b60c-b8cede40a587" providerId="ADAL" clId="{8FF72892-28D7-40A5-88D2-7B7104F67AF0}" dt="2024-04-09T14:46:17.535" v="1805" actId="1038"/>
          <ac:spMkLst>
            <pc:docMk/>
            <pc:sldMk cId="2106241254" sldId="2147329145"/>
            <ac:spMk id="39" creationId="{C4A55DA3-30CF-ACE5-92BE-EFCF230324A5}"/>
          </ac:spMkLst>
        </pc:spChg>
        <pc:spChg chg="add mod">
          <ac:chgData name="Flavia Donini dos Santos" userId="da9135b8-1316-4213-b60c-b8cede40a587" providerId="ADAL" clId="{8FF72892-28D7-40A5-88D2-7B7104F67AF0}" dt="2024-04-09T14:47:04.798" v="1859" actId="20577"/>
          <ac:spMkLst>
            <pc:docMk/>
            <pc:sldMk cId="2106241254" sldId="2147329145"/>
            <ac:spMk id="40" creationId="{760921A4-DF87-9900-5B50-D522FB19A530}"/>
          </ac:spMkLst>
        </pc:spChg>
        <pc:spChg chg="add mod">
          <ac:chgData name="Flavia Donini dos Santos" userId="da9135b8-1316-4213-b60c-b8cede40a587" providerId="ADAL" clId="{8FF72892-28D7-40A5-88D2-7B7104F67AF0}" dt="2024-04-09T14:47:19.970" v="1879" actId="20577"/>
          <ac:spMkLst>
            <pc:docMk/>
            <pc:sldMk cId="2106241254" sldId="2147329145"/>
            <ac:spMk id="41" creationId="{3B72C89D-2FBE-D896-88A8-49717E697BA2}"/>
          </ac:spMkLst>
        </pc:spChg>
        <pc:spChg chg="add mod">
          <ac:chgData name="Flavia Donini dos Santos" userId="da9135b8-1316-4213-b60c-b8cede40a587" providerId="ADAL" clId="{8FF72892-28D7-40A5-88D2-7B7104F67AF0}" dt="2024-04-09T15:36:06.200" v="3758" actId="20577"/>
          <ac:spMkLst>
            <pc:docMk/>
            <pc:sldMk cId="2106241254" sldId="2147329145"/>
            <ac:spMk id="42" creationId="{129B4CF1-60E6-79D0-C3BC-9DCF6E99D110}"/>
          </ac:spMkLst>
        </pc:spChg>
        <pc:spChg chg="add mod">
          <ac:chgData name="Flavia Donini dos Santos" userId="da9135b8-1316-4213-b60c-b8cede40a587" providerId="ADAL" clId="{8FF72892-28D7-40A5-88D2-7B7104F67AF0}" dt="2024-04-09T15:36:01.256" v="3756" actId="207"/>
          <ac:spMkLst>
            <pc:docMk/>
            <pc:sldMk cId="2106241254" sldId="2147329145"/>
            <ac:spMk id="43" creationId="{AE7D37E4-786B-76EC-DBD8-EC616B3C0AAF}"/>
          </ac:spMkLst>
        </pc:spChg>
        <pc:grpChg chg="add del mod">
          <ac:chgData name="Flavia Donini dos Santos" userId="da9135b8-1316-4213-b60c-b8cede40a587" providerId="ADAL" clId="{8FF72892-28D7-40A5-88D2-7B7104F67AF0}" dt="2024-04-09T01:54:48.724" v="1103" actId="478"/>
          <ac:grpSpMkLst>
            <pc:docMk/>
            <pc:sldMk cId="2106241254" sldId="2147329145"/>
            <ac:grpSpMk id="8" creationId="{F14E80F6-0F2B-3595-65AC-9A771EF63CF5}"/>
          </ac:grpSpMkLst>
        </pc:grpChg>
        <pc:grpChg chg="add del mod">
          <ac:chgData name="Flavia Donini dos Santos" userId="da9135b8-1316-4213-b60c-b8cede40a587" providerId="ADAL" clId="{8FF72892-28D7-40A5-88D2-7B7104F67AF0}" dt="2024-04-09T01:54:48.724" v="1103" actId="478"/>
          <ac:grpSpMkLst>
            <pc:docMk/>
            <pc:sldMk cId="2106241254" sldId="2147329145"/>
            <ac:grpSpMk id="12" creationId="{4C73A0E0-BA28-AE70-4B11-F6204349F24C}"/>
          </ac:grpSpMkLst>
        </pc:grpChg>
        <pc:picChg chg="del">
          <ac:chgData name="Flavia Donini dos Santos" userId="da9135b8-1316-4213-b60c-b8cede40a587" providerId="ADAL" clId="{8FF72892-28D7-40A5-88D2-7B7104F67AF0}" dt="2024-04-09T15:38:13.642" v="3777" actId="478"/>
          <ac:picMkLst>
            <pc:docMk/>
            <pc:sldMk cId="2106241254" sldId="2147329145"/>
            <ac:picMk id="4" creationId="{87E694BE-5DBB-003E-AFCF-E447EAF9E02C}"/>
          </ac:picMkLst>
        </pc:picChg>
        <pc:picChg chg="add del mod">
          <ac:chgData name="Flavia Donini dos Santos" userId="da9135b8-1316-4213-b60c-b8cede40a587" providerId="ADAL" clId="{8FF72892-28D7-40A5-88D2-7B7104F67AF0}" dt="2024-04-09T01:54:48.724" v="1103" actId="478"/>
          <ac:picMkLst>
            <pc:docMk/>
            <pc:sldMk cId="2106241254" sldId="2147329145"/>
            <ac:picMk id="11" creationId="{B457A40F-9892-5EF6-0C93-EFC55722F944}"/>
          </ac:picMkLst>
        </pc:picChg>
        <pc:picChg chg="add del mod">
          <ac:chgData name="Flavia Donini dos Santos" userId="da9135b8-1316-4213-b60c-b8cede40a587" providerId="ADAL" clId="{8FF72892-28D7-40A5-88D2-7B7104F67AF0}" dt="2024-04-09T01:54:48.724" v="1103" actId="478"/>
          <ac:picMkLst>
            <pc:docMk/>
            <pc:sldMk cId="2106241254" sldId="2147329145"/>
            <ac:picMk id="15" creationId="{C5C80462-F45D-1D64-2914-0D700E44ED29}"/>
          </ac:picMkLst>
        </pc:picChg>
        <pc:picChg chg="add mod">
          <ac:chgData name="Flavia Donini dos Santos" userId="da9135b8-1316-4213-b60c-b8cede40a587" providerId="ADAL" clId="{8FF72892-28D7-40A5-88D2-7B7104F67AF0}" dt="2024-04-09T14:43:35.255" v="1586" actId="1037"/>
          <ac:picMkLst>
            <pc:docMk/>
            <pc:sldMk cId="2106241254" sldId="2147329145"/>
            <ac:picMk id="18" creationId="{FA628F0F-CFB1-2B9C-5BC4-427955EFC0E0}"/>
          </ac:picMkLst>
        </pc:picChg>
        <pc:picChg chg="add mod">
          <ac:chgData name="Flavia Donini dos Santos" userId="da9135b8-1316-4213-b60c-b8cede40a587" providerId="ADAL" clId="{8FF72892-28D7-40A5-88D2-7B7104F67AF0}" dt="2024-04-09T14:43:35.255" v="1586" actId="1037"/>
          <ac:picMkLst>
            <pc:docMk/>
            <pc:sldMk cId="2106241254" sldId="2147329145"/>
            <ac:picMk id="21" creationId="{94AE93CB-0B0E-5EF7-57E5-0010E0D9D954}"/>
          </ac:picMkLst>
        </pc:picChg>
        <pc:picChg chg="add del mod">
          <ac:chgData name="Flavia Donini dos Santos" userId="da9135b8-1316-4213-b60c-b8cede40a587" providerId="ADAL" clId="{8FF72892-28D7-40A5-88D2-7B7104F67AF0}" dt="2024-04-09T14:44:05.240" v="1686" actId="478"/>
          <ac:picMkLst>
            <pc:docMk/>
            <pc:sldMk cId="2106241254" sldId="2147329145"/>
            <ac:picMk id="32" creationId="{9C791E93-5751-3C03-491C-FA5703116778}"/>
          </ac:picMkLst>
        </pc:picChg>
        <pc:picChg chg="add del mod">
          <ac:chgData name="Flavia Donini dos Santos" userId="da9135b8-1316-4213-b60c-b8cede40a587" providerId="ADAL" clId="{8FF72892-28D7-40A5-88D2-7B7104F67AF0}" dt="2024-04-09T14:44:05.240" v="1686" actId="478"/>
          <ac:picMkLst>
            <pc:docMk/>
            <pc:sldMk cId="2106241254" sldId="2147329145"/>
            <ac:picMk id="35" creationId="{9094C420-C784-1981-CA13-6E2DD966494D}"/>
          </ac:picMkLst>
        </pc:picChg>
        <pc:picChg chg="add mod">
          <ac:chgData name="Flavia Donini dos Santos" userId="da9135b8-1316-4213-b60c-b8cede40a587" providerId="ADAL" clId="{8FF72892-28D7-40A5-88D2-7B7104F67AF0}" dt="2024-04-09T15:38:14.302" v="3778"/>
          <ac:picMkLst>
            <pc:docMk/>
            <pc:sldMk cId="2106241254" sldId="2147329145"/>
            <ac:picMk id="44" creationId="{4CB4680E-E3ED-2736-012B-FD7C9A4C422A}"/>
          </ac:picMkLst>
        </pc:picChg>
        <pc:cxnChg chg="add del mod">
          <ac:chgData name="Flavia Donini dos Santos" userId="da9135b8-1316-4213-b60c-b8cede40a587" providerId="ADAL" clId="{8FF72892-28D7-40A5-88D2-7B7104F67AF0}" dt="2024-04-09T01:54:48.724" v="1103" actId="478"/>
          <ac:cxnSpMkLst>
            <pc:docMk/>
            <pc:sldMk cId="2106241254" sldId="2147329145"/>
            <ac:cxnSpMk id="16" creationId="{DA6F515A-70D7-78B5-8167-F2047F6DC509}"/>
          </ac:cxnSpMkLst>
        </pc:cxnChg>
      </pc:sldChg>
      <pc:sldChg chg="addSp delSp modSp add mod">
        <pc:chgData name="Flavia Donini dos Santos" userId="da9135b8-1316-4213-b60c-b8cede40a587" providerId="ADAL" clId="{8FF72892-28D7-40A5-88D2-7B7104F67AF0}" dt="2024-04-09T15:38:18.393" v="3780"/>
        <pc:sldMkLst>
          <pc:docMk/>
          <pc:sldMk cId="2471080526" sldId="2147329146"/>
        </pc:sldMkLst>
        <pc:spChg chg="mod">
          <ac:chgData name="Flavia Donini dos Santos" userId="da9135b8-1316-4213-b60c-b8cede40a587" providerId="ADAL" clId="{8FF72892-28D7-40A5-88D2-7B7104F67AF0}" dt="2024-04-09T01:53:52.883" v="1086" actId="14100"/>
          <ac:spMkLst>
            <pc:docMk/>
            <pc:sldMk cId="2471080526" sldId="2147329146"/>
            <ac:spMk id="5" creationId="{B1465595-7150-7B42-16C2-599D77A5EFE8}"/>
          </ac:spMkLst>
        </pc:spChg>
        <pc:spChg chg="mod">
          <ac:chgData name="Flavia Donini dos Santos" userId="da9135b8-1316-4213-b60c-b8cede40a587" providerId="ADAL" clId="{8FF72892-28D7-40A5-88D2-7B7104F67AF0}" dt="2024-04-09T01:53:56.480" v="1087" actId="14100"/>
          <ac:spMkLst>
            <pc:docMk/>
            <pc:sldMk cId="2471080526" sldId="2147329146"/>
            <ac:spMk id="6" creationId="{E4D0D350-922D-34EC-9B8F-4EEDF10599C1}"/>
          </ac:spMkLst>
        </pc:spChg>
        <pc:spChg chg="add mod">
          <ac:chgData name="Flavia Donini dos Santos" userId="da9135b8-1316-4213-b60c-b8cede40a587" providerId="ADAL" clId="{8FF72892-28D7-40A5-88D2-7B7104F67AF0}" dt="2024-04-09T15:23:39.328" v="3115" actId="1037"/>
          <ac:spMkLst>
            <pc:docMk/>
            <pc:sldMk cId="2471080526" sldId="2147329146"/>
            <ac:spMk id="8" creationId="{A3D5087F-43CD-875B-2B4A-31F024ADEF11}"/>
          </ac:spMkLst>
        </pc:spChg>
        <pc:spChg chg="add mod">
          <ac:chgData name="Flavia Donini dos Santos" userId="da9135b8-1316-4213-b60c-b8cede40a587" providerId="ADAL" clId="{8FF72892-28D7-40A5-88D2-7B7104F67AF0}" dt="2024-04-09T15:23:39.328" v="3115" actId="1037"/>
          <ac:spMkLst>
            <pc:docMk/>
            <pc:sldMk cId="2471080526" sldId="2147329146"/>
            <ac:spMk id="10" creationId="{69864FD5-12CF-03E0-0E4B-20EBC9557CC9}"/>
          </ac:spMkLst>
        </pc:spChg>
        <pc:spChg chg="add mod">
          <ac:chgData name="Flavia Donini dos Santos" userId="da9135b8-1316-4213-b60c-b8cede40a587" providerId="ADAL" clId="{8FF72892-28D7-40A5-88D2-7B7104F67AF0}" dt="2024-04-09T14:57:17.516" v="2585" actId="1038"/>
          <ac:spMkLst>
            <pc:docMk/>
            <pc:sldMk cId="2471080526" sldId="2147329146"/>
            <ac:spMk id="11" creationId="{0B63B448-AE16-2A1B-B434-F1C0D039BDBB}"/>
          </ac:spMkLst>
        </pc:spChg>
        <pc:spChg chg="add mod">
          <ac:chgData name="Flavia Donini dos Santos" userId="da9135b8-1316-4213-b60c-b8cede40a587" providerId="ADAL" clId="{8FF72892-28D7-40A5-88D2-7B7104F67AF0}" dt="2024-04-09T15:23:39.328" v="3115" actId="1037"/>
          <ac:spMkLst>
            <pc:docMk/>
            <pc:sldMk cId="2471080526" sldId="2147329146"/>
            <ac:spMk id="12" creationId="{F5613061-8D97-5B25-FE21-750E4E767C4C}"/>
          </ac:spMkLst>
        </pc:spChg>
        <pc:spChg chg="add mod">
          <ac:chgData name="Flavia Donini dos Santos" userId="da9135b8-1316-4213-b60c-b8cede40a587" providerId="ADAL" clId="{8FF72892-28D7-40A5-88D2-7B7104F67AF0}" dt="2024-04-09T15:23:39.328" v="3115" actId="1037"/>
          <ac:spMkLst>
            <pc:docMk/>
            <pc:sldMk cId="2471080526" sldId="2147329146"/>
            <ac:spMk id="13" creationId="{28263A30-E2F6-FD05-3532-58880E1BC0C5}"/>
          </ac:spMkLst>
        </pc:spChg>
        <pc:spChg chg="add mod">
          <ac:chgData name="Flavia Donini dos Santos" userId="da9135b8-1316-4213-b60c-b8cede40a587" providerId="ADAL" clId="{8FF72892-28D7-40A5-88D2-7B7104F67AF0}" dt="2024-04-09T15:00:55.099" v="2586" actId="207"/>
          <ac:spMkLst>
            <pc:docMk/>
            <pc:sldMk cId="2471080526" sldId="2147329146"/>
            <ac:spMk id="14" creationId="{15EC91DC-B039-717B-859A-793861B292BB}"/>
          </ac:spMkLst>
        </pc:spChg>
        <pc:spChg chg="add mod">
          <ac:chgData name="Flavia Donini dos Santos" userId="da9135b8-1316-4213-b60c-b8cede40a587" providerId="ADAL" clId="{8FF72892-28D7-40A5-88D2-7B7104F67AF0}" dt="2024-04-09T15:23:39.328" v="3115" actId="1037"/>
          <ac:spMkLst>
            <pc:docMk/>
            <pc:sldMk cId="2471080526" sldId="2147329146"/>
            <ac:spMk id="15" creationId="{DC1B69BB-69AF-AD22-19DF-0C697548352C}"/>
          </ac:spMkLst>
        </pc:spChg>
        <pc:spChg chg="add mod">
          <ac:chgData name="Flavia Donini dos Santos" userId="da9135b8-1316-4213-b60c-b8cede40a587" providerId="ADAL" clId="{8FF72892-28D7-40A5-88D2-7B7104F67AF0}" dt="2024-04-09T15:23:39.328" v="3115" actId="1037"/>
          <ac:spMkLst>
            <pc:docMk/>
            <pc:sldMk cId="2471080526" sldId="2147329146"/>
            <ac:spMk id="16" creationId="{647CABDC-1152-E72A-E482-B24771EB07F0}"/>
          </ac:spMkLst>
        </pc:spChg>
        <pc:spChg chg="add mod">
          <ac:chgData name="Flavia Donini dos Santos" userId="da9135b8-1316-4213-b60c-b8cede40a587" providerId="ADAL" clId="{8FF72892-28D7-40A5-88D2-7B7104F67AF0}" dt="2024-04-09T14:57:17.516" v="2585" actId="1038"/>
          <ac:spMkLst>
            <pc:docMk/>
            <pc:sldMk cId="2471080526" sldId="2147329146"/>
            <ac:spMk id="17" creationId="{3326879A-2B2D-C18E-2F7C-DB8074FC1D05}"/>
          </ac:spMkLst>
        </pc:spChg>
        <pc:spChg chg="add mod">
          <ac:chgData name="Flavia Donini dos Santos" userId="da9135b8-1316-4213-b60c-b8cede40a587" providerId="ADAL" clId="{8FF72892-28D7-40A5-88D2-7B7104F67AF0}" dt="2024-04-09T15:34:49.578" v="3750" actId="207"/>
          <ac:spMkLst>
            <pc:docMk/>
            <pc:sldMk cId="2471080526" sldId="2147329146"/>
            <ac:spMk id="18" creationId="{08C80D23-EA0A-61E7-97AE-70A3F5A44843}"/>
          </ac:spMkLst>
        </pc:spChg>
        <pc:spChg chg="add mod">
          <ac:chgData name="Flavia Donini dos Santos" userId="da9135b8-1316-4213-b60c-b8cede40a587" providerId="ADAL" clId="{8FF72892-28D7-40A5-88D2-7B7104F67AF0}" dt="2024-04-09T15:34:49.578" v="3750" actId="207"/>
          <ac:spMkLst>
            <pc:docMk/>
            <pc:sldMk cId="2471080526" sldId="2147329146"/>
            <ac:spMk id="19" creationId="{F0429618-2D56-A5BC-C296-0886DCC380BC}"/>
          </ac:spMkLst>
        </pc:spChg>
        <pc:spChg chg="add mod">
          <ac:chgData name="Flavia Donini dos Santos" userId="da9135b8-1316-4213-b60c-b8cede40a587" providerId="ADAL" clId="{8FF72892-28D7-40A5-88D2-7B7104F67AF0}" dt="2024-04-09T15:34:49.578" v="3750" actId="207"/>
          <ac:spMkLst>
            <pc:docMk/>
            <pc:sldMk cId="2471080526" sldId="2147329146"/>
            <ac:spMk id="20" creationId="{7CF98F0C-7A6D-F5FA-D0E1-608D7C711A60}"/>
          </ac:spMkLst>
        </pc:spChg>
        <pc:spChg chg="add mod">
          <ac:chgData name="Flavia Donini dos Santos" userId="da9135b8-1316-4213-b60c-b8cede40a587" providerId="ADAL" clId="{8FF72892-28D7-40A5-88D2-7B7104F67AF0}" dt="2024-04-09T14:57:17.516" v="2585" actId="1038"/>
          <ac:spMkLst>
            <pc:docMk/>
            <pc:sldMk cId="2471080526" sldId="2147329146"/>
            <ac:spMk id="21" creationId="{13C412F8-7C3B-2502-A19A-1CCC569C5E04}"/>
          </ac:spMkLst>
        </pc:spChg>
        <pc:spChg chg="add mod">
          <ac:chgData name="Flavia Donini dos Santos" userId="da9135b8-1316-4213-b60c-b8cede40a587" providerId="ADAL" clId="{8FF72892-28D7-40A5-88D2-7B7104F67AF0}" dt="2024-04-09T14:57:17.516" v="2585" actId="1038"/>
          <ac:spMkLst>
            <pc:docMk/>
            <pc:sldMk cId="2471080526" sldId="2147329146"/>
            <ac:spMk id="22" creationId="{DF612CCF-AE8A-1858-4CD0-A009E9598C7D}"/>
          </ac:spMkLst>
        </pc:spChg>
        <pc:spChg chg="add mod">
          <ac:chgData name="Flavia Donini dos Santos" userId="da9135b8-1316-4213-b60c-b8cede40a587" providerId="ADAL" clId="{8FF72892-28D7-40A5-88D2-7B7104F67AF0}" dt="2024-04-09T14:57:17.516" v="2585" actId="1038"/>
          <ac:spMkLst>
            <pc:docMk/>
            <pc:sldMk cId="2471080526" sldId="2147329146"/>
            <ac:spMk id="23" creationId="{9D9243FF-D368-02C9-2030-C43EC4F84F33}"/>
          </ac:spMkLst>
        </pc:spChg>
        <pc:spChg chg="add mod">
          <ac:chgData name="Flavia Donini dos Santos" userId="da9135b8-1316-4213-b60c-b8cede40a587" providerId="ADAL" clId="{8FF72892-28D7-40A5-88D2-7B7104F67AF0}" dt="2024-04-09T15:34:49.578" v="3750" actId="207"/>
          <ac:spMkLst>
            <pc:docMk/>
            <pc:sldMk cId="2471080526" sldId="2147329146"/>
            <ac:spMk id="24" creationId="{AF8EEC5D-C754-EE28-CA6A-023D4C5D4A2F}"/>
          </ac:spMkLst>
        </pc:spChg>
        <pc:spChg chg="add mod">
          <ac:chgData name="Flavia Donini dos Santos" userId="da9135b8-1316-4213-b60c-b8cede40a587" providerId="ADAL" clId="{8FF72892-28D7-40A5-88D2-7B7104F67AF0}" dt="2024-04-09T15:34:49.578" v="3750" actId="207"/>
          <ac:spMkLst>
            <pc:docMk/>
            <pc:sldMk cId="2471080526" sldId="2147329146"/>
            <ac:spMk id="33" creationId="{A79FB547-0401-F685-BAF7-68CBB59580F7}"/>
          </ac:spMkLst>
        </pc:spChg>
        <pc:spChg chg="add mod">
          <ac:chgData name="Flavia Donini dos Santos" userId="da9135b8-1316-4213-b60c-b8cede40a587" providerId="ADAL" clId="{8FF72892-28D7-40A5-88D2-7B7104F67AF0}" dt="2024-04-09T15:34:49.578" v="3750" actId="207"/>
          <ac:spMkLst>
            <pc:docMk/>
            <pc:sldMk cId="2471080526" sldId="2147329146"/>
            <ac:spMk id="34" creationId="{9692D85E-6585-697A-C311-86CA54269952}"/>
          </ac:spMkLst>
        </pc:spChg>
        <pc:spChg chg="add mod">
          <ac:chgData name="Flavia Donini dos Santos" userId="da9135b8-1316-4213-b60c-b8cede40a587" providerId="ADAL" clId="{8FF72892-28D7-40A5-88D2-7B7104F67AF0}" dt="2024-04-09T15:34:49.578" v="3750" actId="207"/>
          <ac:spMkLst>
            <pc:docMk/>
            <pc:sldMk cId="2471080526" sldId="2147329146"/>
            <ac:spMk id="35" creationId="{D885B7BB-95AE-4E01-C38A-97E8EF500AB4}"/>
          </ac:spMkLst>
        </pc:spChg>
        <pc:picChg chg="del">
          <ac:chgData name="Flavia Donini dos Santos" userId="da9135b8-1316-4213-b60c-b8cede40a587" providerId="ADAL" clId="{8FF72892-28D7-40A5-88D2-7B7104F67AF0}" dt="2024-04-09T15:38:17.667" v="3779" actId="478"/>
          <ac:picMkLst>
            <pc:docMk/>
            <pc:sldMk cId="2471080526" sldId="2147329146"/>
            <ac:picMk id="4" creationId="{D1C8BDEE-A013-1E19-3E98-60872EB30D6C}"/>
          </ac:picMkLst>
        </pc:picChg>
        <pc:picChg chg="add mod">
          <ac:chgData name="Flavia Donini dos Santos" userId="da9135b8-1316-4213-b60c-b8cede40a587" providerId="ADAL" clId="{8FF72892-28D7-40A5-88D2-7B7104F67AF0}" dt="2024-04-09T15:01:59.205" v="2595" actId="1076"/>
          <ac:picMkLst>
            <pc:docMk/>
            <pc:sldMk cId="2471080526" sldId="2147329146"/>
            <ac:picMk id="26" creationId="{5276490A-AE47-5A83-CB00-113D42AA6E01}"/>
          </ac:picMkLst>
        </pc:picChg>
        <pc:picChg chg="add mod">
          <ac:chgData name="Flavia Donini dos Santos" userId="da9135b8-1316-4213-b60c-b8cede40a587" providerId="ADAL" clId="{8FF72892-28D7-40A5-88D2-7B7104F67AF0}" dt="2024-04-09T15:23:37.983" v="3111" actId="1076"/>
          <ac:picMkLst>
            <pc:docMk/>
            <pc:sldMk cId="2471080526" sldId="2147329146"/>
            <ac:picMk id="28" creationId="{9166A1F5-C96F-B1B6-4E1A-AD5A2A2E3D5E}"/>
          </ac:picMkLst>
        </pc:picChg>
        <pc:picChg chg="add mod">
          <ac:chgData name="Flavia Donini dos Santos" userId="da9135b8-1316-4213-b60c-b8cede40a587" providerId="ADAL" clId="{8FF72892-28D7-40A5-88D2-7B7104F67AF0}" dt="2024-04-09T15:23:37.983" v="3111" actId="1076"/>
          <ac:picMkLst>
            <pc:docMk/>
            <pc:sldMk cId="2471080526" sldId="2147329146"/>
            <ac:picMk id="30" creationId="{2A533C37-1893-2A19-181F-705233EE0D96}"/>
          </ac:picMkLst>
        </pc:picChg>
        <pc:picChg chg="add mod">
          <ac:chgData name="Flavia Donini dos Santos" userId="da9135b8-1316-4213-b60c-b8cede40a587" providerId="ADAL" clId="{8FF72892-28D7-40A5-88D2-7B7104F67AF0}" dt="2024-04-09T15:23:38.261" v="3112" actId="1076"/>
          <ac:picMkLst>
            <pc:docMk/>
            <pc:sldMk cId="2471080526" sldId="2147329146"/>
            <ac:picMk id="32" creationId="{6C31C0BC-99AF-B7E4-7346-191F9D3A0AA6}"/>
          </ac:picMkLst>
        </pc:picChg>
        <pc:picChg chg="add mod">
          <ac:chgData name="Flavia Donini dos Santos" userId="da9135b8-1316-4213-b60c-b8cede40a587" providerId="ADAL" clId="{8FF72892-28D7-40A5-88D2-7B7104F67AF0}" dt="2024-04-09T15:38:18.393" v="3780"/>
          <ac:picMkLst>
            <pc:docMk/>
            <pc:sldMk cId="2471080526" sldId="2147329146"/>
            <ac:picMk id="36" creationId="{5FEE2D8A-DE23-3217-AE65-63869AACBE2D}"/>
          </ac:picMkLst>
        </pc:picChg>
        <pc:picChg chg="add mod">
          <ac:chgData name="Flavia Donini dos Santos" userId="da9135b8-1316-4213-b60c-b8cede40a587" providerId="ADAL" clId="{8FF72892-28D7-40A5-88D2-7B7104F67AF0}" dt="2024-04-09T15:03:35.751" v="2612" actId="1076"/>
          <ac:picMkLst>
            <pc:docMk/>
            <pc:sldMk cId="2471080526" sldId="2147329146"/>
            <ac:picMk id="1026" creationId="{357957EB-3227-AC1C-B162-B50736848BE3}"/>
          </ac:picMkLst>
        </pc:picChg>
      </pc:sldChg>
      <pc:sldChg chg="add del">
        <pc:chgData name="Flavia Donini dos Santos" userId="da9135b8-1316-4213-b60c-b8cede40a587" providerId="ADAL" clId="{8FF72892-28D7-40A5-88D2-7B7104F67AF0}" dt="2024-04-09T14:53:27.958" v="2449" actId="47"/>
        <pc:sldMkLst>
          <pc:docMk/>
          <pc:sldMk cId="1681735125" sldId="2147329147"/>
        </pc:sldMkLst>
      </pc:sldChg>
      <pc:sldChg chg="addSp delSp modSp add mod modAnim">
        <pc:chgData name="Flavia Donini dos Santos" userId="da9135b8-1316-4213-b60c-b8cede40a587" providerId="ADAL" clId="{8FF72892-28D7-40A5-88D2-7B7104F67AF0}" dt="2024-04-10T16:46:55.993" v="4031"/>
        <pc:sldMkLst>
          <pc:docMk/>
          <pc:sldMk cId="3378046338" sldId="2147329148"/>
        </pc:sldMkLst>
        <pc:spChg chg="mod">
          <ac:chgData name="Flavia Donini dos Santos" userId="da9135b8-1316-4213-b60c-b8cede40a587" providerId="ADAL" clId="{8FF72892-28D7-40A5-88D2-7B7104F67AF0}" dt="2024-04-09T15:34:56.492" v="3751" actId="207"/>
          <ac:spMkLst>
            <pc:docMk/>
            <pc:sldMk cId="3378046338" sldId="2147329148"/>
            <ac:spMk id="9" creationId="{B81B9FAC-CDFF-C680-AB5D-19A2344B69D7}"/>
          </ac:spMkLst>
        </pc:spChg>
        <pc:spChg chg="mod">
          <ac:chgData name="Flavia Donini dos Santos" userId="da9135b8-1316-4213-b60c-b8cede40a587" providerId="ADAL" clId="{8FF72892-28D7-40A5-88D2-7B7104F67AF0}" dt="2024-04-09T15:34:56.492" v="3751" actId="207"/>
          <ac:spMkLst>
            <pc:docMk/>
            <pc:sldMk cId="3378046338" sldId="2147329148"/>
            <ac:spMk id="10" creationId="{82F90A73-605B-C7A1-C1FE-01C7BF1ADDEE}"/>
          </ac:spMkLst>
        </pc:spChg>
        <pc:spChg chg="mod">
          <ac:chgData name="Flavia Donini dos Santos" userId="da9135b8-1316-4213-b60c-b8cede40a587" providerId="ADAL" clId="{8FF72892-28D7-40A5-88D2-7B7104F67AF0}" dt="2024-04-09T15:34:56.492" v="3751" actId="207"/>
          <ac:spMkLst>
            <pc:docMk/>
            <pc:sldMk cId="3378046338" sldId="2147329148"/>
            <ac:spMk id="13" creationId="{6CF40DCF-376E-5C08-EFF9-22B7138D7A97}"/>
          </ac:spMkLst>
        </pc:spChg>
        <pc:spChg chg="mod">
          <ac:chgData name="Flavia Donini dos Santos" userId="da9135b8-1316-4213-b60c-b8cede40a587" providerId="ADAL" clId="{8FF72892-28D7-40A5-88D2-7B7104F67AF0}" dt="2024-04-09T15:34:56.492" v="3751" actId="207"/>
          <ac:spMkLst>
            <pc:docMk/>
            <pc:sldMk cId="3378046338" sldId="2147329148"/>
            <ac:spMk id="14" creationId="{9D6BC243-58C7-A5BB-0C2F-995BCF5382ED}"/>
          </ac:spMkLst>
        </pc:spChg>
        <pc:picChg chg="del">
          <ac:chgData name="Flavia Donini dos Santos" userId="da9135b8-1316-4213-b60c-b8cede40a587" providerId="ADAL" clId="{8FF72892-28D7-40A5-88D2-7B7104F67AF0}" dt="2024-04-09T15:38:21.268" v="3781" actId="478"/>
          <ac:picMkLst>
            <pc:docMk/>
            <pc:sldMk cId="3378046338" sldId="2147329148"/>
            <ac:picMk id="4" creationId="{AC584DFB-71B9-E902-3477-57915501C7F1}"/>
          </ac:picMkLst>
        </pc:picChg>
        <pc:picChg chg="mod">
          <ac:chgData name="Flavia Donini dos Santos" userId="da9135b8-1316-4213-b60c-b8cede40a587" providerId="ADAL" clId="{8FF72892-28D7-40A5-88D2-7B7104F67AF0}" dt="2024-04-09T15:32:42.596" v="3734" actId="1076"/>
          <ac:picMkLst>
            <pc:docMk/>
            <pc:sldMk cId="3378046338" sldId="2147329148"/>
            <ac:picMk id="11" creationId="{81BB4609-D4F4-B2A5-E315-8ED1296E84E4}"/>
          </ac:picMkLst>
        </pc:picChg>
        <pc:picChg chg="add mod">
          <ac:chgData name="Flavia Donini dos Santos" userId="da9135b8-1316-4213-b60c-b8cede40a587" providerId="ADAL" clId="{8FF72892-28D7-40A5-88D2-7B7104F67AF0}" dt="2024-04-09T15:38:22.072" v="3782"/>
          <ac:picMkLst>
            <pc:docMk/>
            <pc:sldMk cId="3378046338" sldId="2147329148"/>
            <ac:picMk id="17" creationId="{1B32B127-E9AD-25EA-8A6D-B6EFC8A5B0B8}"/>
          </ac:picMkLst>
        </pc:picChg>
        <pc:picChg chg="add del mod">
          <ac:chgData name="Flavia Donini dos Santos" userId="da9135b8-1316-4213-b60c-b8cede40a587" providerId="ADAL" clId="{8FF72892-28D7-40A5-88D2-7B7104F67AF0}" dt="2024-04-09T01:55:28.491" v="1109" actId="478"/>
          <ac:picMkLst>
            <pc:docMk/>
            <pc:sldMk cId="3378046338" sldId="2147329148"/>
            <ac:picMk id="17" creationId="{9DB229EE-C778-FEF5-4ED8-3BAF1830FB50}"/>
          </ac:picMkLst>
        </pc:picChg>
      </pc:sldChg>
      <pc:sldChg chg="addSp delSp modSp add del mod">
        <pc:chgData name="Flavia Donini dos Santos" userId="da9135b8-1316-4213-b60c-b8cede40a587" providerId="ADAL" clId="{8FF72892-28D7-40A5-88D2-7B7104F67AF0}" dt="2024-04-09T17:21:28.364" v="3786" actId="47"/>
        <pc:sldMkLst>
          <pc:docMk/>
          <pc:sldMk cId="369674532" sldId="2147329149"/>
        </pc:sldMkLst>
        <pc:picChg chg="del mod">
          <ac:chgData name="Flavia Donini dos Santos" userId="da9135b8-1316-4213-b60c-b8cede40a587" providerId="ADAL" clId="{8FF72892-28D7-40A5-88D2-7B7104F67AF0}" dt="2024-04-09T15:37:21.535" v="3764" actId="478"/>
          <ac:picMkLst>
            <pc:docMk/>
            <pc:sldMk cId="369674532" sldId="2147329149"/>
            <ac:picMk id="4" creationId="{AD17F774-D591-B0E1-B98B-75520A100A86}"/>
          </ac:picMkLst>
        </pc:picChg>
        <pc:picChg chg="add mod">
          <ac:chgData name="Flavia Donini dos Santos" userId="da9135b8-1316-4213-b60c-b8cede40a587" providerId="ADAL" clId="{8FF72892-28D7-40A5-88D2-7B7104F67AF0}" dt="2024-04-09T15:37:33.232" v="3770" actId="1076"/>
          <ac:picMkLst>
            <pc:docMk/>
            <pc:sldMk cId="369674532" sldId="2147329149"/>
            <ac:picMk id="16" creationId="{26D672A8-765E-AB32-374E-EFBFC0A20798}"/>
          </ac:picMkLst>
        </pc:picChg>
      </pc:sldChg>
      <pc:sldChg chg="add del">
        <pc:chgData name="Flavia Donini dos Santos" userId="da9135b8-1316-4213-b60c-b8cede40a587" providerId="ADAL" clId="{8FF72892-28D7-40A5-88D2-7B7104F67AF0}" dt="2024-04-10T18:46:31.076" v="4033" actId="2890"/>
        <pc:sldMkLst>
          <pc:docMk/>
          <pc:sldMk cId="1522675807" sldId="2147329149"/>
        </pc:sldMkLst>
      </pc:sldChg>
      <pc:sldChg chg="addSp delSp modSp add del mod delAnim modAnim">
        <pc:chgData name="Flavia Donini dos Santos" userId="da9135b8-1316-4213-b60c-b8cede40a587" providerId="ADAL" clId="{8FF72892-28D7-40A5-88D2-7B7104F67AF0}" dt="2024-04-09T15:07:00.442" v="2615" actId="47"/>
        <pc:sldMkLst>
          <pc:docMk/>
          <pc:sldMk cId="3361612679" sldId="2147329149"/>
        </pc:sldMkLst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10" creationId="{6F9A24F7-BFB1-CE69-179B-FA1C409CE109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14" creationId="{F3787018-4961-D51D-EFDE-064B25080B84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16" creationId="{F2A1E48D-DF2D-C641-F901-B2B9B3268493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17" creationId="{6D6AE605-E243-FBD0-F59E-D78A5C9F099A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19" creationId="{68D82F0B-1AB0-7BD5-3809-95C382C2A963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20" creationId="{270C6BEC-8E1D-F73A-FD2A-92173179DAE2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22" creationId="{8E007B59-9E89-ED5E-25AE-4394A978E0EC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23" creationId="{C6D9275A-9790-CDA1-BC8C-A620450BF90C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25" creationId="{409B69F0-7F38-3C96-377A-26BA174796A7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26" creationId="{BB8258C8-A2EA-AE98-459D-06A1DA49D06B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28" creationId="{95E0C8CA-7E49-8479-3ACA-9DF9A3D43CEE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29" creationId="{48579727-0C5F-6709-94FB-6D0699D234DC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31" creationId="{3262DE9F-3CE2-90B9-F041-543D6C95162E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32" creationId="{0A5D8D80-FC30-239F-5433-977F206C2313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34" creationId="{B7D5CFFE-5C25-F8D2-928E-3E7772301AD0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35" creationId="{8520A0D4-9FEF-2EDE-AD9C-56E9594CDABE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37" creationId="{ED14064F-F5B0-9DC8-0EFF-31E3FD6E0DC6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38" creationId="{43568029-F148-597E-FEEA-79815FD9335A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40" creationId="{1D088450-A118-6DC6-3876-2CD1BACAEE91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41" creationId="{BD3AED70-1131-284C-90B7-656DACFF0574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43" creationId="{C92A0260-8AFB-8774-F704-B25370EAE3D0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45" creationId="{C9581B9C-88D6-52A8-B0A3-A378BD822D2D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46" creationId="{B2CDB24E-5EDE-4AE3-66EE-F63C249873E3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48" creationId="{68135FB7-555C-924D-3381-1C490BA5D902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50" creationId="{11079938-8EF8-6CFA-6AF9-53E6455E409A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51" creationId="{2B0B368F-7298-8EBD-056B-0BDC81A35EF8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53" creationId="{ED41C73C-A300-FE15-841B-344F1C30F9BD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55" creationId="{8D54FCBD-D969-F7FC-A171-B39D3C24D9CB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56" creationId="{5696E6C6-B7E5-DD01-7A08-70D30597D9E7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57" creationId="{AB54E42C-46AA-0A6E-B374-59A0ED31C7C4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58" creationId="{D1A2DE93-A0AB-C4AA-8E26-8BB2C368FC53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59" creationId="{C3CEF6E2-4419-BFD4-8032-DC2EE6689911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60" creationId="{A6677C41-662D-785F-D4CE-30FA54642E36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61" creationId="{1C2F87BB-6541-A2A1-0848-AD69329F3DDF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62" creationId="{984A6DF7-EB11-46CB-2396-D40AC7F92795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63" creationId="{35B143A2-DF6D-D5C6-1240-2BAF46D00853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1024" creationId="{E8BE252F-788B-AD1C-D67F-C7ED428C8ADF}"/>
          </ac:spMkLst>
        </pc:spChg>
        <pc:spChg chg="add mod">
          <ac:chgData name="Flavia Donini dos Santos" userId="da9135b8-1316-4213-b60c-b8cede40a587" providerId="ADAL" clId="{8FF72892-28D7-40A5-88D2-7B7104F67AF0}" dt="2024-04-09T01:57:20.181" v="1139" actId="164"/>
          <ac:spMkLst>
            <pc:docMk/>
            <pc:sldMk cId="3361612679" sldId="2147329149"/>
            <ac:spMk id="1025" creationId="{13B97C7A-17DE-E6E7-7701-959A24F11149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1028" creationId="{EE5717BB-B1CE-A795-E82F-61BBB615EAFB}"/>
          </ac:spMkLst>
        </pc:spChg>
        <pc:spChg chg="mod">
          <ac:chgData name="Flavia Donini dos Santos" userId="da9135b8-1316-4213-b60c-b8cede40a587" providerId="ADAL" clId="{8FF72892-28D7-40A5-88D2-7B7104F67AF0}" dt="2024-04-09T01:57:12.222" v="1137"/>
          <ac:spMkLst>
            <pc:docMk/>
            <pc:sldMk cId="3361612679" sldId="2147329149"/>
            <ac:spMk id="1029" creationId="{F5344976-BF79-87CF-0A3A-8DF4886CB98B}"/>
          </ac:spMkLst>
        </pc:spChg>
        <pc:spChg chg="add mod">
          <ac:chgData name="Flavia Donini dos Santos" userId="da9135b8-1316-4213-b60c-b8cede40a587" providerId="ADAL" clId="{8FF72892-28D7-40A5-88D2-7B7104F67AF0}" dt="2024-04-09T01:57:20.181" v="1139" actId="164"/>
          <ac:spMkLst>
            <pc:docMk/>
            <pc:sldMk cId="3361612679" sldId="2147329149"/>
            <ac:spMk id="1030" creationId="{3D105CA3-42D7-322F-C543-8F9B973208B8}"/>
          </ac:spMkLst>
        </pc:s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3" creationId="{98D8F7B0-3F11-257B-D35E-829CD9D47871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15" creationId="{241955E0-7F3B-152D-96ED-EB863AE8EF74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18" creationId="{51BC9CDE-0D5C-5C41-1E7D-DA16897D253A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21" creationId="{3CBA3242-A4E2-95D7-D5AD-844CC5AF1DCB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24" creationId="{B50DB4E5-8A6F-E898-9309-B7AA116C3E0A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27" creationId="{F9BEB885-E374-1EF4-CF9A-0BF0E3D58533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30" creationId="{E18530C3-4A9B-D40C-BDEF-676290B49BB4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33" creationId="{D4778A7C-8933-C72C-A235-7085CED521A3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36" creationId="{3D35466B-0DD8-592F-0449-3316975E6D34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39" creationId="{ED1AAC1E-F858-F034-5CAC-B96F6ADCFB0A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42" creationId="{F8605E1C-64B2-1A4D-65CF-ACB46C315C62}"/>
          </ac:grpSpMkLst>
        </pc:grpChg>
        <pc:grpChg chg="mod">
          <ac:chgData name="Flavia Donini dos Santos" userId="da9135b8-1316-4213-b60c-b8cede40a587" providerId="ADAL" clId="{8FF72892-28D7-40A5-88D2-7B7104F67AF0}" dt="2024-04-09T01:57:12.222" v="1137"/>
          <ac:grpSpMkLst>
            <pc:docMk/>
            <pc:sldMk cId="3361612679" sldId="2147329149"/>
            <ac:grpSpMk id="44" creationId="{E7A7163E-0ECE-079A-E43B-EF62D5013848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47" creationId="{3F87FE38-A449-E3B2-AD4D-533D0713D622}"/>
          </ac:grpSpMkLst>
        </pc:grpChg>
        <pc:grpChg chg="mod">
          <ac:chgData name="Flavia Donini dos Santos" userId="da9135b8-1316-4213-b60c-b8cede40a587" providerId="ADAL" clId="{8FF72892-28D7-40A5-88D2-7B7104F67AF0}" dt="2024-04-09T01:57:12.222" v="1137"/>
          <ac:grpSpMkLst>
            <pc:docMk/>
            <pc:sldMk cId="3361612679" sldId="2147329149"/>
            <ac:grpSpMk id="49" creationId="{A8290B25-2F36-031D-BEBD-6ACACEE6A2C0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52" creationId="{28070D8A-1948-626F-8786-53D9546D9F0A}"/>
          </ac:grpSpMkLst>
        </pc:grpChg>
        <pc:grpChg chg="mod">
          <ac:chgData name="Flavia Donini dos Santos" userId="da9135b8-1316-4213-b60c-b8cede40a587" providerId="ADAL" clId="{8FF72892-28D7-40A5-88D2-7B7104F67AF0}" dt="2024-04-09T01:57:12.222" v="1137"/>
          <ac:grpSpMkLst>
            <pc:docMk/>
            <pc:sldMk cId="3361612679" sldId="2147329149"/>
            <ac:grpSpMk id="54" creationId="{D40FD26E-206A-1C7C-C671-081100FB2AB9}"/>
          </ac:grpSpMkLst>
        </pc:grpChg>
        <pc:grpChg chg="add mod">
          <ac:chgData name="Flavia Donini dos Santos" userId="da9135b8-1316-4213-b60c-b8cede40a587" providerId="ADAL" clId="{8FF72892-28D7-40A5-88D2-7B7104F67AF0}" dt="2024-04-09T01:57:20.181" v="1139" actId="164"/>
          <ac:grpSpMkLst>
            <pc:docMk/>
            <pc:sldMk cId="3361612679" sldId="2147329149"/>
            <ac:grpSpMk id="1027" creationId="{853E2B77-D1EA-0BCE-ADA8-FAAA1617DA9D}"/>
          </ac:grpSpMkLst>
        </pc:grpChg>
        <pc:grpChg chg="add mod">
          <ac:chgData name="Flavia Donini dos Santos" userId="da9135b8-1316-4213-b60c-b8cede40a587" providerId="ADAL" clId="{8FF72892-28D7-40A5-88D2-7B7104F67AF0}" dt="2024-04-09T01:57:59.170" v="1151" actId="688"/>
          <ac:grpSpMkLst>
            <pc:docMk/>
            <pc:sldMk cId="3361612679" sldId="2147329149"/>
            <ac:grpSpMk id="1031" creationId="{4168052D-C158-2948-5435-FECFA79FA892}"/>
          </ac:grpSpMkLst>
        </pc:grpChg>
        <pc:picChg chg="del">
          <ac:chgData name="Flavia Donini dos Santos" userId="da9135b8-1316-4213-b60c-b8cede40a587" providerId="ADAL" clId="{8FF72892-28D7-40A5-88D2-7B7104F67AF0}" dt="2024-04-09T01:57:09.507" v="1135" actId="478"/>
          <ac:picMkLst>
            <pc:docMk/>
            <pc:sldMk cId="3361612679" sldId="2147329149"/>
            <ac:picMk id="4" creationId="{FF535443-E757-8B16-585D-33919E1DAF9B}"/>
          </ac:picMkLst>
        </pc:picChg>
        <pc:picChg chg="del">
          <ac:chgData name="Flavia Donini dos Santos" userId="da9135b8-1316-4213-b60c-b8cede40a587" providerId="ADAL" clId="{8FF72892-28D7-40A5-88D2-7B7104F67AF0}" dt="2024-04-09T01:57:10.711" v="1136" actId="478"/>
          <ac:picMkLst>
            <pc:docMk/>
            <pc:sldMk cId="3361612679" sldId="2147329149"/>
            <ac:picMk id="9" creationId="{41AFA229-59F1-7083-0A94-EF9501D6E630}"/>
          </ac:picMkLst>
        </pc:picChg>
      </pc:sldChg>
      <pc:sldMasterChg chg="del delSldLayout">
        <pc:chgData name="Flavia Donini dos Santos" userId="da9135b8-1316-4213-b60c-b8cede40a587" providerId="ADAL" clId="{8FF72892-28D7-40A5-88D2-7B7104F67AF0}" dt="2024-04-09T15:35:17.638" v="3753" actId="47"/>
        <pc:sldMasterMkLst>
          <pc:docMk/>
          <pc:sldMasterMk cId="2837282379" sldId="2147483656"/>
        </pc:sldMasterMkLst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212173151" sldId="2147483657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4171516108" sldId="2147483658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2643934260" sldId="2147483659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1517456013" sldId="2147483660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1690976322" sldId="2147483661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1234122250" sldId="2147483662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1460296460" sldId="2147483663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319900453" sldId="2147483664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3045852222" sldId="2147483665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2396434591" sldId="2147483666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1667438701" sldId="2147483667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3184709875" sldId="2147483668"/>
          </pc:sldLayoutMkLst>
        </pc:sldLayoutChg>
        <pc:sldLayoutChg chg="del">
          <pc:chgData name="Flavia Donini dos Santos" userId="da9135b8-1316-4213-b60c-b8cede40a587" providerId="ADAL" clId="{8FF72892-28D7-40A5-88D2-7B7104F67AF0}" dt="2024-04-09T01:55:31.991" v="1110" actId="47"/>
          <pc:sldLayoutMkLst>
            <pc:docMk/>
            <pc:sldMasterMk cId="2837282379" sldId="2147483656"/>
            <pc:sldLayoutMk cId="2714989629" sldId="2147483669"/>
          </pc:sldLayoutMkLst>
        </pc:sldLayoutChg>
        <pc:sldLayoutChg chg="del">
          <pc:chgData name="Flavia Donini dos Santos" userId="da9135b8-1316-4213-b60c-b8cede40a587" providerId="ADAL" clId="{8FF72892-28D7-40A5-88D2-7B7104F67AF0}" dt="2024-04-09T15:35:17.638" v="3753" actId="47"/>
          <pc:sldLayoutMkLst>
            <pc:docMk/>
            <pc:sldMasterMk cId="2837282379" sldId="2147483656"/>
            <pc:sldLayoutMk cId="1862452797" sldId="2147483670"/>
          </pc:sldLayoutMkLst>
        </pc:sldLayoutChg>
      </pc:sldMasterChg>
    </pc:docChg>
  </pc:docChgLst>
  <pc:docChgLst>
    <pc:chgData name="Renato Leite Goulart Cardozo" userId="d97b5a9f-1728-43dc-aa5a-061bcac4f18e" providerId="ADAL" clId="{CBEF5546-01C9-4984-93FA-8291FDF58A27}"/>
    <pc:docChg chg="custSel modSld">
      <pc:chgData name="Renato Leite Goulart Cardozo" userId="d97b5a9f-1728-43dc-aa5a-061bcac4f18e" providerId="ADAL" clId="{CBEF5546-01C9-4984-93FA-8291FDF58A27}" dt="2024-04-10T18:24:42.996" v="6"/>
      <pc:docMkLst>
        <pc:docMk/>
      </pc:docMkLst>
      <pc:sldChg chg="addSp delSp modSp mod">
        <pc:chgData name="Renato Leite Goulart Cardozo" userId="d97b5a9f-1728-43dc-aa5a-061bcac4f18e" providerId="ADAL" clId="{CBEF5546-01C9-4984-93FA-8291FDF58A27}" dt="2024-04-10T18:24:42.996" v="6"/>
        <pc:sldMkLst>
          <pc:docMk/>
          <pc:sldMk cId="1825433847" sldId="2147329142"/>
        </pc:sldMkLst>
        <pc:picChg chg="add del mod">
          <ac:chgData name="Renato Leite Goulart Cardozo" userId="d97b5a9f-1728-43dc-aa5a-061bcac4f18e" providerId="ADAL" clId="{CBEF5546-01C9-4984-93FA-8291FDF58A27}" dt="2024-04-10T18:24:40.048" v="5" actId="478"/>
          <ac:picMkLst>
            <pc:docMk/>
            <pc:sldMk cId="1825433847" sldId="2147329142"/>
            <ac:picMk id="4" creationId="{B610843C-91D2-65F7-4E11-D0CFBD555B3F}"/>
          </ac:picMkLst>
        </pc:picChg>
        <pc:picChg chg="add mod">
          <ac:chgData name="Renato Leite Goulart Cardozo" userId="d97b5a9f-1728-43dc-aa5a-061bcac4f18e" providerId="ADAL" clId="{CBEF5546-01C9-4984-93FA-8291FDF58A27}" dt="2024-04-10T18:24:42.996" v="6"/>
          <ac:picMkLst>
            <pc:docMk/>
            <pc:sldMk cId="1825433847" sldId="2147329142"/>
            <ac:picMk id="8" creationId="{F6E769A4-F937-F0CD-4E36-C37CD46E67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EAE92-250F-497F-AE88-FA791A209AF8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CC98A-BD63-4E15-A090-A19FC1D777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4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CC98A-BD63-4E15-A090-A19FC1D7776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5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59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69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86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EE4C4A4-26C8-28DA-52B4-51CB28B8F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28" y="149834"/>
            <a:ext cx="4596295" cy="2071543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710A7BF7-B785-8DC2-5145-1D33F4C9E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646" y="5713402"/>
            <a:ext cx="1907931" cy="1144598"/>
          </a:xfrm>
          <a:prstGeom prst="rect">
            <a:avLst/>
          </a:prstGeom>
        </p:spPr>
      </p:pic>
      <p:pic>
        <p:nvPicPr>
          <p:cNvPr id="13" name="Imagem 12" descr="Foto em preto e branco de torre de prédio&#10;&#10;Descrição gerada automaticamente">
            <a:extLst>
              <a:ext uri="{FF2B5EF4-FFF2-40B4-BE49-F238E27FC236}">
                <a16:creationId xmlns:a16="http://schemas.microsoft.com/office/drawing/2014/main" id="{8BFCC7E6-325F-76D2-1510-C1F1AA04D3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858" y="3922947"/>
            <a:ext cx="4637335" cy="3424027"/>
          </a:xfrm>
          <a:prstGeom prst="rect">
            <a:avLst/>
          </a:prstGeom>
        </p:spPr>
      </p:pic>
      <p:pic>
        <p:nvPicPr>
          <p:cNvPr id="15" name="Imagem 14" descr="Texto&#10;&#10;Descrição gerada automaticamente com confiança baixa">
            <a:extLst>
              <a:ext uri="{FF2B5EF4-FFF2-40B4-BE49-F238E27FC236}">
                <a16:creationId xmlns:a16="http://schemas.microsoft.com/office/drawing/2014/main" id="{96093D72-C52C-2274-04A8-50E4B250FD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79" y="6049108"/>
            <a:ext cx="1580852" cy="5010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AAA62CD-08AE-602E-A626-C4EA077BBF1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91938" y="63500"/>
            <a:ext cx="4651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#interna</a:t>
            </a:r>
          </a:p>
        </p:txBody>
      </p:sp>
    </p:spTree>
    <p:extLst>
      <p:ext uri="{BB962C8B-B14F-4D97-AF65-F5344CB8AC3E}">
        <p14:creationId xmlns:p14="http://schemas.microsoft.com/office/powerpoint/2010/main" val="167782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EE4C4A4-26C8-28DA-52B4-51CB28B8F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7" y="176213"/>
            <a:ext cx="3081480" cy="1388818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710A7BF7-B785-8DC2-5145-1D33F4C9E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94" y="0"/>
            <a:ext cx="1907931" cy="1144598"/>
          </a:xfrm>
          <a:prstGeom prst="rect">
            <a:avLst/>
          </a:prstGeom>
        </p:spPr>
      </p:pic>
      <p:pic>
        <p:nvPicPr>
          <p:cNvPr id="15" name="Imagem 14" descr="Texto&#10;&#10;Descrição gerada automaticamente com confiança baixa">
            <a:extLst>
              <a:ext uri="{FF2B5EF4-FFF2-40B4-BE49-F238E27FC236}">
                <a16:creationId xmlns:a16="http://schemas.microsoft.com/office/drawing/2014/main" id="{96093D72-C52C-2274-04A8-50E4B250FD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27" y="335706"/>
            <a:ext cx="1580852" cy="5010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E6AC04-679F-BE06-73AF-E94132DE4F3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91938" y="63500"/>
            <a:ext cx="4651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#interna</a:t>
            </a:r>
          </a:p>
        </p:txBody>
      </p:sp>
    </p:spTree>
    <p:extLst>
      <p:ext uri="{BB962C8B-B14F-4D97-AF65-F5344CB8AC3E}">
        <p14:creationId xmlns:p14="http://schemas.microsoft.com/office/powerpoint/2010/main" val="20003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EE4C4A4-26C8-28DA-52B4-51CB28B8F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0" y="5890287"/>
            <a:ext cx="1855076" cy="836080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710A7BF7-B785-8DC2-5145-1D33F4C9E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80" y="5941261"/>
            <a:ext cx="1339477" cy="803573"/>
          </a:xfrm>
          <a:prstGeom prst="rect">
            <a:avLst/>
          </a:prstGeom>
        </p:spPr>
      </p:pic>
      <p:pic>
        <p:nvPicPr>
          <p:cNvPr id="15" name="Imagem 14" descr="Texto&#10;&#10;Descrição gerada automaticamente com confiança baixa">
            <a:extLst>
              <a:ext uri="{FF2B5EF4-FFF2-40B4-BE49-F238E27FC236}">
                <a16:creationId xmlns:a16="http://schemas.microsoft.com/office/drawing/2014/main" id="{96093D72-C52C-2274-04A8-50E4B250FD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83" y="6167164"/>
            <a:ext cx="1109849" cy="3517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2570A2D-3FDB-0406-60A4-CDC91A31A4D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91938" y="63500"/>
            <a:ext cx="4651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#interna</a:t>
            </a:r>
          </a:p>
        </p:txBody>
      </p:sp>
    </p:spTree>
    <p:extLst>
      <p:ext uri="{BB962C8B-B14F-4D97-AF65-F5344CB8AC3E}">
        <p14:creationId xmlns:p14="http://schemas.microsoft.com/office/powerpoint/2010/main" val="324746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EE4C4A4-26C8-28DA-52B4-51CB28B8F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57" y="0"/>
            <a:ext cx="4596295" cy="2071543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710A7BF7-B785-8DC2-5145-1D33F4C9E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646" y="5713402"/>
            <a:ext cx="1907931" cy="1144598"/>
          </a:xfrm>
          <a:prstGeom prst="rect">
            <a:avLst/>
          </a:prstGeom>
        </p:spPr>
      </p:pic>
      <p:pic>
        <p:nvPicPr>
          <p:cNvPr id="13" name="Imagem 12" descr="Foto em preto e branco de torre de prédio&#10;&#10;Descrição gerada automaticamente">
            <a:extLst>
              <a:ext uri="{FF2B5EF4-FFF2-40B4-BE49-F238E27FC236}">
                <a16:creationId xmlns:a16="http://schemas.microsoft.com/office/drawing/2014/main" id="{8BFCC7E6-325F-76D2-1510-C1F1AA04D3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495" y="2798350"/>
            <a:ext cx="6467794" cy="4775566"/>
          </a:xfrm>
          <a:prstGeom prst="rect">
            <a:avLst/>
          </a:prstGeom>
        </p:spPr>
      </p:pic>
      <p:pic>
        <p:nvPicPr>
          <p:cNvPr id="15" name="Imagem 14" descr="Texto&#10;&#10;Descrição gerada automaticamente com confiança baixa">
            <a:extLst>
              <a:ext uri="{FF2B5EF4-FFF2-40B4-BE49-F238E27FC236}">
                <a16:creationId xmlns:a16="http://schemas.microsoft.com/office/drawing/2014/main" id="{96093D72-C52C-2274-04A8-50E4B250FD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79" y="6049108"/>
            <a:ext cx="1580852" cy="5010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42ADE3F-8493-D8B9-9B66-83FA527A8C2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91938" y="63500"/>
            <a:ext cx="4651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#interna</a:t>
            </a:r>
          </a:p>
        </p:txBody>
      </p:sp>
    </p:spTree>
    <p:extLst>
      <p:ext uri="{BB962C8B-B14F-4D97-AF65-F5344CB8AC3E}">
        <p14:creationId xmlns:p14="http://schemas.microsoft.com/office/powerpoint/2010/main" val="35590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inquedo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E01AFAA4-5E4D-869B-5BC1-BC05A3E1D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872">
            <a:off x="4945343" y="3156985"/>
            <a:ext cx="3200674" cy="2800852"/>
          </a:xfrm>
          <a:prstGeom prst="rect">
            <a:avLst/>
          </a:prstGeom>
          <a:solidFill>
            <a:schemeClr val="bg1"/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3C24941-F51E-98C3-D8D7-D05885AACE2F}"/>
              </a:ext>
            </a:extLst>
          </p:cNvPr>
          <p:cNvSpPr/>
          <p:nvPr/>
        </p:nvSpPr>
        <p:spPr>
          <a:xfrm>
            <a:off x="762982" y="2397486"/>
            <a:ext cx="4209068" cy="429645"/>
          </a:xfrm>
          <a:prstGeom prst="rect">
            <a:avLst/>
          </a:prstGeom>
          <a:solidFill>
            <a:srgbClr val="FCF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44AA22-8DAC-FF4D-A871-2F54ED7D235B}"/>
              </a:ext>
            </a:extLst>
          </p:cNvPr>
          <p:cNvSpPr txBox="1"/>
          <p:nvPr/>
        </p:nvSpPr>
        <p:spPr>
          <a:xfrm>
            <a:off x="829657" y="2920269"/>
            <a:ext cx="4332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Medium" panose="00000600000000000000" pitchFamily="2" charset="0"/>
              </a:rPr>
              <a:t>Para tudo que o Setor Público imaginar!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9104E6D-2500-1A45-779A-682AD4071CA0}"/>
              </a:ext>
            </a:extLst>
          </p:cNvPr>
          <p:cNvSpPr txBox="1"/>
          <p:nvPr/>
        </p:nvSpPr>
        <p:spPr>
          <a:xfrm>
            <a:off x="762982" y="3628962"/>
            <a:ext cx="394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Light" panose="00000400000000000000" pitchFamily="2" charset="0"/>
              </a:rPr>
              <a:t>Soluções e Posicionamento alinhados à Estratégia Governo Digital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C42D85-D9EE-9010-55AB-BF388120D554}"/>
              </a:ext>
            </a:extLst>
          </p:cNvPr>
          <p:cNvSpPr txBox="1"/>
          <p:nvPr/>
        </p:nvSpPr>
        <p:spPr>
          <a:xfrm>
            <a:off x="762982" y="1936062"/>
            <a:ext cx="4828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Medium" panose="00000600000000000000" pitchFamily="2" charset="0"/>
              </a:rPr>
              <a:t>Um BB + Digital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168A2D4-746D-5129-5F8E-B1CD1F09E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7808" y="4345912"/>
            <a:ext cx="680820" cy="38934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8C4189F-7EBB-212E-C816-35D0F8B54248}"/>
              </a:ext>
            </a:extLst>
          </p:cNvPr>
          <p:cNvSpPr txBox="1"/>
          <p:nvPr/>
        </p:nvSpPr>
        <p:spPr>
          <a:xfrm>
            <a:off x="8316936" y="3290881"/>
            <a:ext cx="32645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200" b="1">
                <a:solidFill>
                  <a:srgbClr val="465EFF"/>
                </a:solidFill>
                <a:latin typeface="BancoDoBrasil Textos ExtraBold" panose="00000900000000000000" pitchFamily="2" charset="0"/>
              </a:rPr>
              <a:t>&gt;&gt;&gt;</a:t>
            </a:r>
            <a:r>
              <a:rPr lang="pt-BR" sz="1100" b="1">
                <a:solidFill>
                  <a:srgbClr val="465EFF"/>
                </a:solidFill>
                <a:latin typeface="BancoDoBrasil Textos ExtraBold" panose="00000900000000000000" pitchFamily="2" charset="0"/>
              </a:rPr>
              <a:t> </a:t>
            </a:r>
            <a:r>
              <a:rPr lang="pt-BR" sz="1100">
                <a:solidFill>
                  <a:srgbClr val="465EFF"/>
                </a:solidFill>
                <a:latin typeface="BancoDoBrasil Textos Light" panose="00000400000000000000" pitchFamily="2" charset="0"/>
              </a:rPr>
              <a:t>Promover a </a:t>
            </a:r>
            <a:r>
              <a:rPr lang="pt-BR" sz="1400" b="1">
                <a:solidFill>
                  <a:srgbClr val="465EFF"/>
                </a:solidFill>
                <a:latin typeface="BancoDoBrasil Textos Light" panose="00000400000000000000" pitchFamily="2" charset="0"/>
              </a:rPr>
              <a:t>transformação digital </a:t>
            </a:r>
            <a:r>
              <a:rPr lang="pt-BR" sz="1100">
                <a:solidFill>
                  <a:srgbClr val="465EFF"/>
                </a:solidFill>
                <a:latin typeface="BancoDoBrasil Textos Light" panose="00000400000000000000" pitchFamily="2" charset="0"/>
              </a:rPr>
              <a:t>do setor público, visando aprimorar a eficiência, a transparência, a a</a:t>
            </a:r>
            <a:r>
              <a:rPr lang="pt-BR" sz="1400" b="1">
                <a:solidFill>
                  <a:srgbClr val="465EFF"/>
                </a:solidFill>
                <a:latin typeface="BancoDoBrasil Textos Light" panose="00000400000000000000" pitchFamily="2" charset="0"/>
              </a:rPr>
              <a:t>cessibilidade</a:t>
            </a:r>
            <a:r>
              <a:rPr lang="pt-BR" sz="1100">
                <a:solidFill>
                  <a:srgbClr val="465EFF"/>
                </a:solidFill>
                <a:latin typeface="BancoDoBrasil Textos Light" panose="00000400000000000000" pitchFamily="2" charset="0"/>
              </a:rPr>
              <a:t> e o impacto positivo dos serviços governamentais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6BD661-EEE1-F8DF-81CD-B0EDC0AAE843}"/>
              </a:ext>
            </a:extLst>
          </p:cNvPr>
          <p:cNvSpPr txBox="1"/>
          <p:nvPr/>
        </p:nvSpPr>
        <p:spPr>
          <a:xfrm>
            <a:off x="8611586" y="4302057"/>
            <a:ext cx="29011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100" b="1">
                <a:solidFill>
                  <a:srgbClr val="465EFF"/>
                </a:solidFill>
                <a:latin typeface="BancoDoBrasil Textos ExtraBold" panose="00000900000000000000" pitchFamily="2" charset="0"/>
              </a:rPr>
              <a:t>&gt;&gt;&gt; </a:t>
            </a:r>
            <a:r>
              <a:rPr lang="pt-BR" sz="1100">
                <a:solidFill>
                  <a:srgbClr val="465EFF"/>
                </a:solidFill>
                <a:latin typeface="BancoDoBrasil Textos Light" panose="00000400000000000000" pitchFamily="2" charset="0"/>
              </a:rPr>
              <a:t>Fortalecer a participação cidadã e impulsionar a </a:t>
            </a:r>
            <a:r>
              <a:rPr lang="pt-BR" sz="1400" b="1">
                <a:solidFill>
                  <a:srgbClr val="465EFF"/>
                </a:solidFill>
                <a:latin typeface="BancoDoBrasil Textos Light" panose="00000400000000000000" pitchFamily="2" charset="0"/>
              </a:rPr>
              <a:t>inovação tecnológica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6FDBA77-B0C9-2C23-4BFB-033CD607A594}"/>
              </a:ext>
            </a:extLst>
          </p:cNvPr>
          <p:cNvSpPr txBox="1"/>
          <p:nvPr/>
        </p:nvSpPr>
        <p:spPr>
          <a:xfrm>
            <a:off x="8944160" y="4980961"/>
            <a:ext cx="2520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100" b="1">
                <a:solidFill>
                  <a:srgbClr val="465EFF"/>
                </a:solidFill>
                <a:latin typeface="BancoDoBrasil Textos ExtraBold" panose="00000900000000000000" pitchFamily="2" charset="0"/>
              </a:rPr>
              <a:t>&gt;&gt;&gt; </a:t>
            </a:r>
            <a:r>
              <a:rPr lang="pt-BR" sz="1100">
                <a:solidFill>
                  <a:srgbClr val="465EFF"/>
                </a:solidFill>
                <a:latin typeface="BancoDoBrasil Textos Light" panose="00000400000000000000" pitchFamily="2" charset="0"/>
              </a:rPr>
              <a:t>Criar uma administração pública mais moderna, ágil e centrada no </a:t>
            </a:r>
            <a:r>
              <a:rPr lang="pt-BR" sz="1400" b="1">
                <a:solidFill>
                  <a:srgbClr val="465EFF"/>
                </a:solidFill>
                <a:latin typeface="BancoDoBrasil Textos Light" panose="00000400000000000000" pitchFamily="2" charset="0"/>
              </a:rPr>
              <a:t>cidadão</a:t>
            </a:r>
            <a:r>
              <a:rPr lang="pt-BR" sz="1100">
                <a:solidFill>
                  <a:srgbClr val="465EFF"/>
                </a:solidFill>
                <a:latin typeface="BancoDoBrasil Textos Light" panose="00000400000000000000" pitchFamily="2" charset="0"/>
              </a:rPr>
              <a:t>.</a:t>
            </a:r>
          </a:p>
        </p:txBody>
      </p:sp>
      <p:pic>
        <p:nvPicPr>
          <p:cNvPr id="1026" name="Picture 2" descr="Fundo branco com duas setas azuis apontadas para o lado direito e com três retângulos na vertical. Tem um círculo transparente amarelado à esquerda. Texto: Estratégia Nacional de Governo Digital">
            <a:extLst>
              <a:ext uri="{FF2B5EF4-FFF2-40B4-BE49-F238E27FC236}">
                <a16:creationId xmlns:a16="http://schemas.microsoft.com/office/drawing/2014/main" id="{0CDF6027-80CD-4634-9C64-C5754DED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36" y="2332096"/>
            <a:ext cx="3148126" cy="9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iângulo Retângulo 1">
            <a:extLst>
              <a:ext uri="{FF2B5EF4-FFF2-40B4-BE49-F238E27FC236}">
                <a16:creationId xmlns:a16="http://schemas.microsoft.com/office/drawing/2014/main" id="{2BDA31EC-B97F-B57D-EE19-B46493DEB9B6}"/>
              </a:ext>
            </a:extLst>
          </p:cNvPr>
          <p:cNvSpPr/>
          <p:nvPr/>
        </p:nvSpPr>
        <p:spPr>
          <a:xfrm rot="10800000">
            <a:off x="10935486" y="0"/>
            <a:ext cx="1256514" cy="1256514"/>
          </a:xfrm>
          <a:prstGeom prst="rtTriangle">
            <a:avLst/>
          </a:prstGeom>
          <a:solidFill>
            <a:srgbClr val="FCF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CF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33CA0-BA7F-D0B5-9C59-4E9969AB9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08E27EAB-3920-FE11-7B00-245D108EDE12}"/>
              </a:ext>
            </a:extLst>
          </p:cNvPr>
          <p:cNvCxnSpPr>
            <a:cxnSpLocks/>
          </p:cNvCxnSpPr>
          <p:nvPr/>
        </p:nvCxnSpPr>
        <p:spPr>
          <a:xfrm>
            <a:off x="1774825" y="252413"/>
            <a:ext cx="0" cy="651479"/>
          </a:xfrm>
          <a:prstGeom prst="line">
            <a:avLst/>
          </a:prstGeom>
          <a:ln>
            <a:solidFill>
              <a:srgbClr val="465E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B0FA21E5-43CE-27F4-DF31-3BFBD2129A04}"/>
              </a:ext>
            </a:extLst>
          </p:cNvPr>
          <p:cNvSpPr/>
          <p:nvPr/>
        </p:nvSpPr>
        <p:spPr>
          <a:xfrm>
            <a:off x="0" y="1235455"/>
            <a:ext cx="12192000" cy="45719"/>
          </a:xfrm>
          <a:prstGeom prst="rect">
            <a:avLst/>
          </a:prstGeom>
          <a:solidFill>
            <a:srgbClr val="465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723628E-7CB9-880D-4C87-5DC81264AB96}"/>
              </a:ext>
            </a:extLst>
          </p:cNvPr>
          <p:cNvSpPr/>
          <p:nvPr/>
        </p:nvSpPr>
        <p:spPr>
          <a:xfrm>
            <a:off x="2024993" y="550891"/>
            <a:ext cx="3420310" cy="324019"/>
          </a:xfrm>
          <a:prstGeom prst="rect">
            <a:avLst/>
          </a:prstGeom>
          <a:solidFill>
            <a:srgbClr val="FCF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652DDF-F77B-67A2-075A-92C6EBD73101}"/>
              </a:ext>
            </a:extLst>
          </p:cNvPr>
          <p:cNvSpPr txBox="1"/>
          <p:nvPr/>
        </p:nvSpPr>
        <p:spPr>
          <a:xfrm>
            <a:off x="2018507" y="290135"/>
            <a:ext cx="357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Medium" panose="00000600000000000000" pitchFamily="2" charset="0"/>
                <a:ea typeface="+mn-ea"/>
                <a:cs typeface="+mn-cs"/>
              </a:rPr>
              <a:t>Inovação no BB</a:t>
            </a: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56361B0F-FF3E-EA43-E515-91C29E7C9265}"/>
              </a:ext>
            </a:extLst>
          </p:cNvPr>
          <p:cNvSpPr/>
          <p:nvPr/>
        </p:nvSpPr>
        <p:spPr>
          <a:xfrm rot="10800000">
            <a:off x="10935486" y="0"/>
            <a:ext cx="1256514" cy="1256514"/>
          </a:xfrm>
          <a:prstGeom prst="rtTriangle">
            <a:avLst/>
          </a:prstGeom>
          <a:solidFill>
            <a:srgbClr val="FCF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CFC30"/>
              </a:solidFill>
            </a:endParaRPr>
          </a:p>
        </p:txBody>
      </p:sp>
      <p:sp>
        <p:nvSpPr>
          <p:cNvPr id="8" name="Freeform 409">
            <a:extLst>
              <a:ext uri="{FF2B5EF4-FFF2-40B4-BE49-F238E27FC236}">
                <a16:creationId xmlns:a16="http://schemas.microsoft.com/office/drawing/2014/main" id="{E139CA01-E310-BF7C-1B37-BA46DFE28E1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5645" y="1524904"/>
            <a:ext cx="1869898" cy="1877500"/>
          </a:xfrm>
          <a:custGeom>
            <a:avLst/>
            <a:gdLst>
              <a:gd name="T0" fmla="*/ 2168 w 2169"/>
              <a:gd name="T1" fmla="*/ 1089 h 2177"/>
              <a:gd name="T2" fmla="*/ 2168 w 2169"/>
              <a:gd name="T3" fmla="*/ 1089 h 2177"/>
              <a:gd name="T4" fmla="*/ 1089 w 2169"/>
              <a:gd name="T5" fmla="*/ 2176 h 2177"/>
              <a:gd name="T6" fmla="*/ 0 w 2169"/>
              <a:gd name="T7" fmla="*/ 1089 h 2177"/>
              <a:gd name="T8" fmla="*/ 1089 w 2169"/>
              <a:gd name="T9" fmla="*/ 0 h 2177"/>
              <a:gd name="T10" fmla="*/ 2168 w 2169"/>
              <a:gd name="T11" fmla="*/ 1089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9" h="2177">
                <a:moveTo>
                  <a:pt x="2168" y="1089"/>
                </a:moveTo>
                <a:lnTo>
                  <a:pt x="2168" y="1089"/>
                </a:lnTo>
                <a:cubicBezTo>
                  <a:pt x="2168" y="1690"/>
                  <a:pt x="1682" y="2176"/>
                  <a:pt x="1089" y="2176"/>
                </a:cubicBezTo>
                <a:cubicBezTo>
                  <a:pt x="486" y="2176"/>
                  <a:pt x="0" y="1690"/>
                  <a:pt x="0" y="1089"/>
                </a:cubicBezTo>
                <a:cubicBezTo>
                  <a:pt x="0" y="486"/>
                  <a:pt x="486" y="0"/>
                  <a:pt x="1089" y="0"/>
                </a:cubicBezTo>
                <a:cubicBezTo>
                  <a:pt x="1682" y="0"/>
                  <a:pt x="2168" y="486"/>
                  <a:pt x="2168" y="1089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9" name="Gráfico 219">
            <a:extLst>
              <a:ext uri="{FF2B5EF4-FFF2-40B4-BE49-F238E27FC236}">
                <a16:creationId xmlns:a16="http://schemas.microsoft.com/office/drawing/2014/main" id="{28810792-99D9-1351-2547-555C2EBB6270}"/>
              </a:ext>
            </a:extLst>
          </p:cNvPr>
          <p:cNvSpPr/>
          <p:nvPr/>
        </p:nvSpPr>
        <p:spPr>
          <a:xfrm rot="5400000">
            <a:off x="3754194" y="1470781"/>
            <a:ext cx="891473" cy="668606"/>
          </a:xfrm>
          <a:custGeom>
            <a:avLst/>
            <a:gdLst>
              <a:gd name="connsiteX0" fmla="*/ 566650 w 570831"/>
              <a:gd name="connsiteY0" fmla="*/ 205003 h 428124"/>
              <a:gd name="connsiteX1" fmla="*/ 337863 w 570831"/>
              <a:gd name="connsiteY1" fmla="*/ 10534 h 428124"/>
              <a:gd name="connsiteX2" fmla="*/ 309177 w 570831"/>
              <a:gd name="connsiteY2" fmla="*/ 0 h 428124"/>
              <a:gd name="connsiteX3" fmla="*/ 305925 w 570831"/>
              <a:gd name="connsiteY3" fmla="*/ 0 h 428124"/>
              <a:gd name="connsiteX4" fmla="*/ 261631 w 570831"/>
              <a:gd name="connsiteY4" fmla="*/ 44283 h 428124"/>
              <a:gd name="connsiteX5" fmla="*/ 277565 w 570831"/>
              <a:gd name="connsiteY5" fmla="*/ 78311 h 428124"/>
              <a:gd name="connsiteX6" fmla="*/ 383389 w 570831"/>
              <a:gd name="connsiteY6" fmla="*/ 166493 h 428124"/>
              <a:gd name="connsiteX7" fmla="*/ 47570 w 570831"/>
              <a:gd name="connsiteY7" fmla="*/ 166493 h 428124"/>
              <a:gd name="connsiteX8" fmla="*/ 0 w 570831"/>
              <a:gd name="connsiteY8" fmla="*/ 214062 h 428124"/>
              <a:gd name="connsiteX9" fmla="*/ 47570 w 570831"/>
              <a:gd name="connsiteY9" fmla="*/ 261631 h 428124"/>
              <a:gd name="connsiteX10" fmla="*/ 383388 w 570831"/>
              <a:gd name="connsiteY10" fmla="*/ 261631 h 428124"/>
              <a:gd name="connsiteX11" fmla="*/ 277564 w 570831"/>
              <a:gd name="connsiteY11" fmla="*/ 349813 h 428124"/>
              <a:gd name="connsiteX12" fmla="*/ 261630 w 570831"/>
              <a:gd name="connsiteY12" fmla="*/ 383842 h 428124"/>
              <a:gd name="connsiteX13" fmla="*/ 305924 w 570831"/>
              <a:gd name="connsiteY13" fmla="*/ 428124 h 428124"/>
              <a:gd name="connsiteX14" fmla="*/ 309176 w 570831"/>
              <a:gd name="connsiteY14" fmla="*/ 428124 h 428124"/>
              <a:gd name="connsiteX15" fmla="*/ 337885 w 570831"/>
              <a:gd name="connsiteY15" fmla="*/ 417580 h 428124"/>
              <a:gd name="connsiteX16" fmla="*/ 566650 w 570831"/>
              <a:gd name="connsiteY16" fmla="*/ 223120 h 428124"/>
              <a:gd name="connsiteX17" fmla="*/ 570831 w 570831"/>
              <a:gd name="connsiteY17" fmla="*/ 214062 h 428124"/>
              <a:gd name="connsiteX18" fmla="*/ 566650 w 570831"/>
              <a:gd name="connsiteY18" fmla="*/ 205003 h 42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831" h="428124">
                <a:moveTo>
                  <a:pt x="566650" y="205003"/>
                </a:moveTo>
                <a:lnTo>
                  <a:pt x="337863" y="10534"/>
                </a:lnTo>
                <a:cubicBezTo>
                  <a:pt x="329849" y="3739"/>
                  <a:pt x="319675" y="0"/>
                  <a:pt x="309177" y="0"/>
                </a:cubicBezTo>
                <a:lnTo>
                  <a:pt x="305925" y="0"/>
                </a:lnTo>
                <a:cubicBezTo>
                  <a:pt x="281490" y="0"/>
                  <a:pt x="261631" y="19871"/>
                  <a:pt x="261631" y="44283"/>
                </a:cubicBezTo>
                <a:cubicBezTo>
                  <a:pt x="261631" y="57464"/>
                  <a:pt x="267438" y="69868"/>
                  <a:pt x="277565" y="78311"/>
                </a:cubicBezTo>
                <a:lnTo>
                  <a:pt x="383389" y="166493"/>
                </a:lnTo>
                <a:lnTo>
                  <a:pt x="47570" y="166493"/>
                </a:lnTo>
                <a:cubicBezTo>
                  <a:pt x="21346" y="166492"/>
                  <a:pt x="0" y="187827"/>
                  <a:pt x="0" y="214062"/>
                </a:cubicBezTo>
                <a:cubicBezTo>
                  <a:pt x="0" y="240296"/>
                  <a:pt x="21346" y="261631"/>
                  <a:pt x="47570" y="261631"/>
                </a:cubicBezTo>
                <a:lnTo>
                  <a:pt x="383388" y="261631"/>
                </a:lnTo>
                <a:lnTo>
                  <a:pt x="277564" y="349813"/>
                </a:lnTo>
                <a:cubicBezTo>
                  <a:pt x="267438" y="358257"/>
                  <a:pt x="261630" y="370660"/>
                  <a:pt x="261630" y="383842"/>
                </a:cubicBezTo>
                <a:cubicBezTo>
                  <a:pt x="261630" y="408253"/>
                  <a:pt x="281490" y="428124"/>
                  <a:pt x="305924" y="428124"/>
                </a:cubicBezTo>
                <a:lnTo>
                  <a:pt x="309176" y="428124"/>
                </a:lnTo>
                <a:cubicBezTo>
                  <a:pt x="319675" y="428124"/>
                  <a:pt x="329849" y="424385"/>
                  <a:pt x="337885" y="417580"/>
                </a:cubicBezTo>
                <a:lnTo>
                  <a:pt x="566650" y="223120"/>
                </a:lnTo>
                <a:cubicBezTo>
                  <a:pt x="569298" y="220867"/>
                  <a:pt x="570831" y="217546"/>
                  <a:pt x="570831" y="214062"/>
                </a:cubicBezTo>
                <a:cubicBezTo>
                  <a:pt x="570831" y="210578"/>
                  <a:pt x="569298" y="207256"/>
                  <a:pt x="566650" y="205003"/>
                </a:cubicBezTo>
                <a:close/>
              </a:path>
            </a:pathLst>
          </a:custGeom>
          <a:solidFill>
            <a:schemeClr val="bg1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6B1989CE-1940-009E-80EF-91B65B4771F0}"/>
              </a:ext>
            </a:extLst>
          </p:cNvPr>
          <p:cNvSpPr/>
          <p:nvPr/>
        </p:nvSpPr>
        <p:spPr>
          <a:xfrm>
            <a:off x="3661001" y="2480561"/>
            <a:ext cx="1077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>
                <a:solidFill>
                  <a:schemeClr val="bg1"/>
                </a:solidFill>
                <a:latin typeface="BancoDoBrasil Titulos" panose="00000500000000000000" pitchFamily="2" charset="0"/>
                <a:ea typeface="Roboto Medium" panose="02000000000000000000" pitchFamily="2" charset="0"/>
                <a:cs typeface="Montserrat" charset="0"/>
              </a:rPr>
              <a:t>ESTRATÉGIA</a:t>
            </a:r>
            <a:endParaRPr lang="pt-BR" sz="3600" b="1">
              <a:solidFill>
                <a:schemeClr val="bg1"/>
              </a:solidFill>
              <a:latin typeface="BancoDoBrasil Titulos" panose="000005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1" name="Freeform 409">
            <a:extLst>
              <a:ext uri="{FF2B5EF4-FFF2-40B4-BE49-F238E27FC236}">
                <a16:creationId xmlns:a16="http://schemas.microsoft.com/office/drawing/2014/main" id="{F6C65E14-8AC9-3B2C-7BB6-820312C04D5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36243" y="3176052"/>
            <a:ext cx="1869898" cy="1877500"/>
          </a:xfrm>
          <a:custGeom>
            <a:avLst/>
            <a:gdLst>
              <a:gd name="T0" fmla="*/ 2168 w 2169"/>
              <a:gd name="T1" fmla="*/ 1089 h 2177"/>
              <a:gd name="T2" fmla="*/ 2168 w 2169"/>
              <a:gd name="T3" fmla="*/ 1089 h 2177"/>
              <a:gd name="T4" fmla="*/ 1089 w 2169"/>
              <a:gd name="T5" fmla="*/ 2176 h 2177"/>
              <a:gd name="T6" fmla="*/ 0 w 2169"/>
              <a:gd name="T7" fmla="*/ 1089 h 2177"/>
              <a:gd name="T8" fmla="*/ 1089 w 2169"/>
              <a:gd name="T9" fmla="*/ 0 h 2177"/>
              <a:gd name="T10" fmla="*/ 2168 w 2169"/>
              <a:gd name="T11" fmla="*/ 1089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9" h="2177">
                <a:moveTo>
                  <a:pt x="2168" y="1089"/>
                </a:moveTo>
                <a:lnTo>
                  <a:pt x="2168" y="1089"/>
                </a:lnTo>
                <a:cubicBezTo>
                  <a:pt x="2168" y="1690"/>
                  <a:pt x="1682" y="2176"/>
                  <a:pt x="1089" y="2176"/>
                </a:cubicBezTo>
                <a:cubicBezTo>
                  <a:pt x="486" y="2176"/>
                  <a:pt x="0" y="1690"/>
                  <a:pt x="0" y="1089"/>
                </a:cubicBezTo>
                <a:cubicBezTo>
                  <a:pt x="0" y="486"/>
                  <a:pt x="486" y="0"/>
                  <a:pt x="1089" y="0"/>
                </a:cubicBezTo>
                <a:cubicBezTo>
                  <a:pt x="1682" y="0"/>
                  <a:pt x="2168" y="486"/>
                  <a:pt x="2168" y="1089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E6361DBE-0F46-F553-3634-247BFE23AF33}"/>
              </a:ext>
            </a:extLst>
          </p:cNvPr>
          <p:cNvSpPr/>
          <p:nvPr/>
        </p:nvSpPr>
        <p:spPr>
          <a:xfrm>
            <a:off x="2465044" y="4071327"/>
            <a:ext cx="13466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>
                <a:solidFill>
                  <a:schemeClr val="bg1"/>
                </a:solidFill>
                <a:latin typeface="BancoDoBrasil Titulos" panose="00000500000000000000" pitchFamily="2" charset="0"/>
                <a:ea typeface="Roboto Medium" panose="02000000000000000000" pitchFamily="2" charset="0"/>
                <a:cs typeface="Montserrat" charset="0"/>
              </a:rPr>
              <a:t>TECNOLOGIAS HABILITADORAS</a:t>
            </a:r>
            <a:endParaRPr lang="pt-BR" sz="3600" b="1">
              <a:solidFill>
                <a:schemeClr val="bg1"/>
              </a:solidFill>
              <a:latin typeface="BancoDoBrasil Titulos" panose="000005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3" name="Freeform 409">
            <a:extLst>
              <a:ext uri="{FF2B5EF4-FFF2-40B4-BE49-F238E27FC236}">
                <a16:creationId xmlns:a16="http://schemas.microsoft.com/office/drawing/2014/main" id="{34391E93-0FF9-08E7-D75A-D65187A0324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04090" y="3191429"/>
            <a:ext cx="1869898" cy="1877500"/>
          </a:xfrm>
          <a:custGeom>
            <a:avLst/>
            <a:gdLst>
              <a:gd name="T0" fmla="*/ 2168 w 2169"/>
              <a:gd name="T1" fmla="*/ 1089 h 2177"/>
              <a:gd name="T2" fmla="*/ 2168 w 2169"/>
              <a:gd name="T3" fmla="*/ 1089 h 2177"/>
              <a:gd name="T4" fmla="*/ 1089 w 2169"/>
              <a:gd name="T5" fmla="*/ 2176 h 2177"/>
              <a:gd name="T6" fmla="*/ 0 w 2169"/>
              <a:gd name="T7" fmla="*/ 1089 h 2177"/>
              <a:gd name="T8" fmla="*/ 1089 w 2169"/>
              <a:gd name="T9" fmla="*/ 0 h 2177"/>
              <a:gd name="T10" fmla="*/ 2168 w 2169"/>
              <a:gd name="T11" fmla="*/ 1089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9" h="2177">
                <a:moveTo>
                  <a:pt x="2168" y="1089"/>
                </a:moveTo>
                <a:lnTo>
                  <a:pt x="2168" y="1089"/>
                </a:lnTo>
                <a:cubicBezTo>
                  <a:pt x="2168" y="1690"/>
                  <a:pt x="1682" y="2176"/>
                  <a:pt x="1089" y="2176"/>
                </a:cubicBezTo>
                <a:cubicBezTo>
                  <a:pt x="486" y="2176"/>
                  <a:pt x="0" y="1690"/>
                  <a:pt x="0" y="1089"/>
                </a:cubicBezTo>
                <a:cubicBezTo>
                  <a:pt x="0" y="486"/>
                  <a:pt x="486" y="0"/>
                  <a:pt x="1089" y="0"/>
                </a:cubicBezTo>
                <a:cubicBezTo>
                  <a:pt x="1682" y="0"/>
                  <a:pt x="2168" y="486"/>
                  <a:pt x="2168" y="1089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4" name="Rectangle 40">
            <a:extLst>
              <a:ext uri="{FF2B5EF4-FFF2-40B4-BE49-F238E27FC236}">
                <a16:creationId xmlns:a16="http://schemas.microsoft.com/office/drawing/2014/main" id="{52E84841-EA52-E64F-6256-ED11D0C1091C}"/>
              </a:ext>
            </a:extLst>
          </p:cNvPr>
          <p:cNvSpPr/>
          <p:nvPr/>
        </p:nvSpPr>
        <p:spPr>
          <a:xfrm>
            <a:off x="4568476" y="4086704"/>
            <a:ext cx="1541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>
                <a:solidFill>
                  <a:schemeClr val="bg1"/>
                </a:solidFill>
                <a:latin typeface="BancoDoBrasil Titulos" panose="00000500000000000000" pitchFamily="2" charset="0"/>
                <a:ea typeface="Roboto Medium" panose="02000000000000000000" pitchFamily="2" charset="0"/>
                <a:cs typeface="Montserrat" charset="0"/>
              </a:rPr>
              <a:t>DIRECIONADORES DE NEGÓCIO</a:t>
            </a:r>
            <a:endParaRPr lang="pt-BR" sz="3600" b="1">
              <a:solidFill>
                <a:schemeClr val="bg1"/>
              </a:solidFill>
              <a:latin typeface="BancoDoBrasil Titulos" panose="000005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5" name="Gráfico 219">
            <a:extLst>
              <a:ext uri="{FF2B5EF4-FFF2-40B4-BE49-F238E27FC236}">
                <a16:creationId xmlns:a16="http://schemas.microsoft.com/office/drawing/2014/main" id="{31129C70-C9C2-F5E9-E5F4-4B7A41BF0DEB}"/>
              </a:ext>
            </a:extLst>
          </p:cNvPr>
          <p:cNvSpPr/>
          <p:nvPr/>
        </p:nvSpPr>
        <p:spPr>
          <a:xfrm rot="5400000">
            <a:off x="2714790" y="3064300"/>
            <a:ext cx="891473" cy="668606"/>
          </a:xfrm>
          <a:custGeom>
            <a:avLst/>
            <a:gdLst>
              <a:gd name="connsiteX0" fmla="*/ 566650 w 570831"/>
              <a:gd name="connsiteY0" fmla="*/ 205003 h 428124"/>
              <a:gd name="connsiteX1" fmla="*/ 337863 w 570831"/>
              <a:gd name="connsiteY1" fmla="*/ 10534 h 428124"/>
              <a:gd name="connsiteX2" fmla="*/ 309177 w 570831"/>
              <a:gd name="connsiteY2" fmla="*/ 0 h 428124"/>
              <a:gd name="connsiteX3" fmla="*/ 305925 w 570831"/>
              <a:gd name="connsiteY3" fmla="*/ 0 h 428124"/>
              <a:gd name="connsiteX4" fmla="*/ 261631 w 570831"/>
              <a:gd name="connsiteY4" fmla="*/ 44283 h 428124"/>
              <a:gd name="connsiteX5" fmla="*/ 277565 w 570831"/>
              <a:gd name="connsiteY5" fmla="*/ 78311 h 428124"/>
              <a:gd name="connsiteX6" fmla="*/ 383389 w 570831"/>
              <a:gd name="connsiteY6" fmla="*/ 166493 h 428124"/>
              <a:gd name="connsiteX7" fmla="*/ 47570 w 570831"/>
              <a:gd name="connsiteY7" fmla="*/ 166493 h 428124"/>
              <a:gd name="connsiteX8" fmla="*/ 0 w 570831"/>
              <a:gd name="connsiteY8" fmla="*/ 214062 h 428124"/>
              <a:gd name="connsiteX9" fmla="*/ 47570 w 570831"/>
              <a:gd name="connsiteY9" fmla="*/ 261631 h 428124"/>
              <a:gd name="connsiteX10" fmla="*/ 383388 w 570831"/>
              <a:gd name="connsiteY10" fmla="*/ 261631 h 428124"/>
              <a:gd name="connsiteX11" fmla="*/ 277564 w 570831"/>
              <a:gd name="connsiteY11" fmla="*/ 349813 h 428124"/>
              <a:gd name="connsiteX12" fmla="*/ 261630 w 570831"/>
              <a:gd name="connsiteY12" fmla="*/ 383842 h 428124"/>
              <a:gd name="connsiteX13" fmla="*/ 305924 w 570831"/>
              <a:gd name="connsiteY13" fmla="*/ 428124 h 428124"/>
              <a:gd name="connsiteX14" fmla="*/ 309176 w 570831"/>
              <a:gd name="connsiteY14" fmla="*/ 428124 h 428124"/>
              <a:gd name="connsiteX15" fmla="*/ 337885 w 570831"/>
              <a:gd name="connsiteY15" fmla="*/ 417580 h 428124"/>
              <a:gd name="connsiteX16" fmla="*/ 566650 w 570831"/>
              <a:gd name="connsiteY16" fmla="*/ 223120 h 428124"/>
              <a:gd name="connsiteX17" fmla="*/ 570831 w 570831"/>
              <a:gd name="connsiteY17" fmla="*/ 214062 h 428124"/>
              <a:gd name="connsiteX18" fmla="*/ 566650 w 570831"/>
              <a:gd name="connsiteY18" fmla="*/ 205003 h 42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831" h="428124">
                <a:moveTo>
                  <a:pt x="566650" y="205003"/>
                </a:moveTo>
                <a:lnTo>
                  <a:pt x="337863" y="10534"/>
                </a:lnTo>
                <a:cubicBezTo>
                  <a:pt x="329849" y="3739"/>
                  <a:pt x="319675" y="0"/>
                  <a:pt x="309177" y="0"/>
                </a:cubicBezTo>
                <a:lnTo>
                  <a:pt x="305925" y="0"/>
                </a:lnTo>
                <a:cubicBezTo>
                  <a:pt x="281490" y="0"/>
                  <a:pt x="261631" y="19871"/>
                  <a:pt x="261631" y="44283"/>
                </a:cubicBezTo>
                <a:cubicBezTo>
                  <a:pt x="261631" y="57464"/>
                  <a:pt x="267438" y="69868"/>
                  <a:pt x="277565" y="78311"/>
                </a:cubicBezTo>
                <a:lnTo>
                  <a:pt x="383389" y="166493"/>
                </a:lnTo>
                <a:lnTo>
                  <a:pt x="47570" y="166493"/>
                </a:lnTo>
                <a:cubicBezTo>
                  <a:pt x="21346" y="166492"/>
                  <a:pt x="0" y="187827"/>
                  <a:pt x="0" y="214062"/>
                </a:cubicBezTo>
                <a:cubicBezTo>
                  <a:pt x="0" y="240296"/>
                  <a:pt x="21346" y="261631"/>
                  <a:pt x="47570" y="261631"/>
                </a:cubicBezTo>
                <a:lnTo>
                  <a:pt x="383388" y="261631"/>
                </a:lnTo>
                <a:lnTo>
                  <a:pt x="277564" y="349813"/>
                </a:lnTo>
                <a:cubicBezTo>
                  <a:pt x="267438" y="358257"/>
                  <a:pt x="261630" y="370660"/>
                  <a:pt x="261630" y="383842"/>
                </a:cubicBezTo>
                <a:cubicBezTo>
                  <a:pt x="261630" y="408253"/>
                  <a:pt x="281490" y="428124"/>
                  <a:pt x="305924" y="428124"/>
                </a:cubicBezTo>
                <a:lnTo>
                  <a:pt x="309176" y="428124"/>
                </a:lnTo>
                <a:cubicBezTo>
                  <a:pt x="319675" y="428124"/>
                  <a:pt x="329849" y="424385"/>
                  <a:pt x="337885" y="417580"/>
                </a:cubicBezTo>
                <a:lnTo>
                  <a:pt x="566650" y="223120"/>
                </a:lnTo>
                <a:cubicBezTo>
                  <a:pt x="569298" y="220867"/>
                  <a:pt x="570831" y="217546"/>
                  <a:pt x="570831" y="214062"/>
                </a:cubicBezTo>
                <a:cubicBezTo>
                  <a:pt x="570831" y="210578"/>
                  <a:pt x="569298" y="207256"/>
                  <a:pt x="566650" y="205003"/>
                </a:cubicBezTo>
                <a:close/>
              </a:path>
            </a:pathLst>
          </a:custGeom>
          <a:solidFill>
            <a:schemeClr val="bg1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16" name="Gráfico 219">
            <a:extLst>
              <a:ext uri="{FF2B5EF4-FFF2-40B4-BE49-F238E27FC236}">
                <a16:creationId xmlns:a16="http://schemas.microsoft.com/office/drawing/2014/main" id="{4C0E6150-9D7D-CBD2-E93B-B94F21DB98B1}"/>
              </a:ext>
            </a:extLst>
          </p:cNvPr>
          <p:cNvSpPr/>
          <p:nvPr/>
        </p:nvSpPr>
        <p:spPr>
          <a:xfrm rot="5400000">
            <a:off x="4893302" y="3095901"/>
            <a:ext cx="891473" cy="668606"/>
          </a:xfrm>
          <a:custGeom>
            <a:avLst/>
            <a:gdLst>
              <a:gd name="connsiteX0" fmla="*/ 566650 w 570831"/>
              <a:gd name="connsiteY0" fmla="*/ 205003 h 428124"/>
              <a:gd name="connsiteX1" fmla="*/ 337863 w 570831"/>
              <a:gd name="connsiteY1" fmla="*/ 10534 h 428124"/>
              <a:gd name="connsiteX2" fmla="*/ 309177 w 570831"/>
              <a:gd name="connsiteY2" fmla="*/ 0 h 428124"/>
              <a:gd name="connsiteX3" fmla="*/ 305925 w 570831"/>
              <a:gd name="connsiteY3" fmla="*/ 0 h 428124"/>
              <a:gd name="connsiteX4" fmla="*/ 261631 w 570831"/>
              <a:gd name="connsiteY4" fmla="*/ 44283 h 428124"/>
              <a:gd name="connsiteX5" fmla="*/ 277565 w 570831"/>
              <a:gd name="connsiteY5" fmla="*/ 78311 h 428124"/>
              <a:gd name="connsiteX6" fmla="*/ 383389 w 570831"/>
              <a:gd name="connsiteY6" fmla="*/ 166493 h 428124"/>
              <a:gd name="connsiteX7" fmla="*/ 47570 w 570831"/>
              <a:gd name="connsiteY7" fmla="*/ 166493 h 428124"/>
              <a:gd name="connsiteX8" fmla="*/ 0 w 570831"/>
              <a:gd name="connsiteY8" fmla="*/ 214062 h 428124"/>
              <a:gd name="connsiteX9" fmla="*/ 47570 w 570831"/>
              <a:gd name="connsiteY9" fmla="*/ 261631 h 428124"/>
              <a:gd name="connsiteX10" fmla="*/ 383388 w 570831"/>
              <a:gd name="connsiteY10" fmla="*/ 261631 h 428124"/>
              <a:gd name="connsiteX11" fmla="*/ 277564 w 570831"/>
              <a:gd name="connsiteY11" fmla="*/ 349813 h 428124"/>
              <a:gd name="connsiteX12" fmla="*/ 261630 w 570831"/>
              <a:gd name="connsiteY12" fmla="*/ 383842 h 428124"/>
              <a:gd name="connsiteX13" fmla="*/ 305924 w 570831"/>
              <a:gd name="connsiteY13" fmla="*/ 428124 h 428124"/>
              <a:gd name="connsiteX14" fmla="*/ 309176 w 570831"/>
              <a:gd name="connsiteY14" fmla="*/ 428124 h 428124"/>
              <a:gd name="connsiteX15" fmla="*/ 337885 w 570831"/>
              <a:gd name="connsiteY15" fmla="*/ 417580 h 428124"/>
              <a:gd name="connsiteX16" fmla="*/ 566650 w 570831"/>
              <a:gd name="connsiteY16" fmla="*/ 223120 h 428124"/>
              <a:gd name="connsiteX17" fmla="*/ 570831 w 570831"/>
              <a:gd name="connsiteY17" fmla="*/ 214062 h 428124"/>
              <a:gd name="connsiteX18" fmla="*/ 566650 w 570831"/>
              <a:gd name="connsiteY18" fmla="*/ 205003 h 42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831" h="428124">
                <a:moveTo>
                  <a:pt x="566650" y="205003"/>
                </a:moveTo>
                <a:lnTo>
                  <a:pt x="337863" y="10534"/>
                </a:lnTo>
                <a:cubicBezTo>
                  <a:pt x="329849" y="3739"/>
                  <a:pt x="319675" y="0"/>
                  <a:pt x="309177" y="0"/>
                </a:cubicBezTo>
                <a:lnTo>
                  <a:pt x="305925" y="0"/>
                </a:lnTo>
                <a:cubicBezTo>
                  <a:pt x="281490" y="0"/>
                  <a:pt x="261631" y="19871"/>
                  <a:pt x="261631" y="44283"/>
                </a:cubicBezTo>
                <a:cubicBezTo>
                  <a:pt x="261631" y="57464"/>
                  <a:pt x="267438" y="69868"/>
                  <a:pt x="277565" y="78311"/>
                </a:cubicBezTo>
                <a:lnTo>
                  <a:pt x="383389" y="166493"/>
                </a:lnTo>
                <a:lnTo>
                  <a:pt x="47570" y="166493"/>
                </a:lnTo>
                <a:cubicBezTo>
                  <a:pt x="21346" y="166492"/>
                  <a:pt x="0" y="187827"/>
                  <a:pt x="0" y="214062"/>
                </a:cubicBezTo>
                <a:cubicBezTo>
                  <a:pt x="0" y="240296"/>
                  <a:pt x="21346" y="261631"/>
                  <a:pt x="47570" y="261631"/>
                </a:cubicBezTo>
                <a:lnTo>
                  <a:pt x="383388" y="261631"/>
                </a:lnTo>
                <a:lnTo>
                  <a:pt x="277564" y="349813"/>
                </a:lnTo>
                <a:cubicBezTo>
                  <a:pt x="267438" y="358257"/>
                  <a:pt x="261630" y="370660"/>
                  <a:pt x="261630" y="383842"/>
                </a:cubicBezTo>
                <a:cubicBezTo>
                  <a:pt x="261630" y="408253"/>
                  <a:pt x="281490" y="428124"/>
                  <a:pt x="305924" y="428124"/>
                </a:cubicBezTo>
                <a:lnTo>
                  <a:pt x="309176" y="428124"/>
                </a:lnTo>
                <a:cubicBezTo>
                  <a:pt x="319675" y="428124"/>
                  <a:pt x="329849" y="424385"/>
                  <a:pt x="337885" y="417580"/>
                </a:cubicBezTo>
                <a:lnTo>
                  <a:pt x="566650" y="223120"/>
                </a:lnTo>
                <a:cubicBezTo>
                  <a:pt x="569298" y="220867"/>
                  <a:pt x="570831" y="217546"/>
                  <a:pt x="570831" y="214062"/>
                </a:cubicBezTo>
                <a:cubicBezTo>
                  <a:pt x="570831" y="210578"/>
                  <a:pt x="569298" y="207256"/>
                  <a:pt x="566650" y="205003"/>
                </a:cubicBezTo>
                <a:close/>
              </a:path>
            </a:pathLst>
          </a:custGeom>
          <a:solidFill>
            <a:schemeClr val="bg1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17" name="Freeform 409">
            <a:extLst>
              <a:ext uri="{FF2B5EF4-FFF2-40B4-BE49-F238E27FC236}">
                <a16:creationId xmlns:a16="http://schemas.microsoft.com/office/drawing/2014/main" id="{0C550A4A-A4F8-0896-7EFF-F562EAA2B13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22261" y="4836101"/>
            <a:ext cx="1869898" cy="1877500"/>
          </a:xfrm>
          <a:custGeom>
            <a:avLst/>
            <a:gdLst>
              <a:gd name="T0" fmla="*/ 2168 w 2169"/>
              <a:gd name="T1" fmla="*/ 1089 h 2177"/>
              <a:gd name="T2" fmla="*/ 2168 w 2169"/>
              <a:gd name="T3" fmla="*/ 1089 h 2177"/>
              <a:gd name="T4" fmla="*/ 1089 w 2169"/>
              <a:gd name="T5" fmla="*/ 2176 h 2177"/>
              <a:gd name="T6" fmla="*/ 0 w 2169"/>
              <a:gd name="T7" fmla="*/ 1089 h 2177"/>
              <a:gd name="T8" fmla="*/ 1089 w 2169"/>
              <a:gd name="T9" fmla="*/ 0 h 2177"/>
              <a:gd name="T10" fmla="*/ 2168 w 2169"/>
              <a:gd name="T11" fmla="*/ 1089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9" h="2177">
                <a:moveTo>
                  <a:pt x="2168" y="1089"/>
                </a:moveTo>
                <a:lnTo>
                  <a:pt x="2168" y="1089"/>
                </a:lnTo>
                <a:cubicBezTo>
                  <a:pt x="2168" y="1690"/>
                  <a:pt x="1682" y="2176"/>
                  <a:pt x="1089" y="2176"/>
                </a:cubicBezTo>
                <a:cubicBezTo>
                  <a:pt x="486" y="2176"/>
                  <a:pt x="0" y="1690"/>
                  <a:pt x="0" y="1089"/>
                </a:cubicBezTo>
                <a:cubicBezTo>
                  <a:pt x="0" y="486"/>
                  <a:pt x="486" y="0"/>
                  <a:pt x="1089" y="0"/>
                </a:cubicBezTo>
                <a:cubicBezTo>
                  <a:pt x="1682" y="0"/>
                  <a:pt x="2168" y="486"/>
                  <a:pt x="2168" y="1089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5D65F1C1-CB22-95DC-8FC0-4BC4FCE65565}"/>
              </a:ext>
            </a:extLst>
          </p:cNvPr>
          <p:cNvSpPr/>
          <p:nvPr/>
        </p:nvSpPr>
        <p:spPr>
          <a:xfrm>
            <a:off x="5686647" y="5731376"/>
            <a:ext cx="1541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>
                <a:solidFill>
                  <a:schemeClr val="bg1"/>
                </a:solidFill>
                <a:latin typeface="BancoDoBrasil Titulos" panose="00000500000000000000" pitchFamily="2" charset="0"/>
                <a:ea typeface="Roboto Medium" panose="02000000000000000000" pitchFamily="2" charset="0"/>
                <a:cs typeface="Montserrat" charset="0"/>
              </a:rPr>
              <a:t>GOVERNO</a:t>
            </a:r>
          </a:p>
          <a:p>
            <a:pPr algn="ctr"/>
            <a:r>
              <a:rPr lang="pt-BR" sz="1100" b="1">
                <a:solidFill>
                  <a:schemeClr val="bg1"/>
                </a:solidFill>
                <a:latin typeface="BancoDoBrasil Titulos" panose="00000500000000000000" pitchFamily="2" charset="0"/>
                <a:ea typeface="Roboto Medium" panose="02000000000000000000" pitchFamily="2" charset="0"/>
                <a:cs typeface="Montserrat" charset="0"/>
              </a:rPr>
              <a:t>DIGITAL</a:t>
            </a:r>
            <a:endParaRPr lang="pt-BR" sz="3600" b="1">
              <a:solidFill>
                <a:schemeClr val="bg1"/>
              </a:solidFill>
              <a:latin typeface="BancoDoBrasil Titulos" panose="000005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9" name="Gráfico 219">
            <a:extLst>
              <a:ext uri="{FF2B5EF4-FFF2-40B4-BE49-F238E27FC236}">
                <a16:creationId xmlns:a16="http://schemas.microsoft.com/office/drawing/2014/main" id="{160CC50F-F0C3-14EB-E798-EEB0E0ECB0F9}"/>
              </a:ext>
            </a:extLst>
          </p:cNvPr>
          <p:cNvSpPr/>
          <p:nvPr/>
        </p:nvSpPr>
        <p:spPr>
          <a:xfrm rot="5400000">
            <a:off x="6011473" y="4740573"/>
            <a:ext cx="891473" cy="668606"/>
          </a:xfrm>
          <a:custGeom>
            <a:avLst/>
            <a:gdLst>
              <a:gd name="connsiteX0" fmla="*/ 566650 w 570831"/>
              <a:gd name="connsiteY0" fmla="*/ 205003 h 428124"/>
              <a:gd name="connsiteX1" fmla="*/ 337863 w 570831"/>
              <a:gd name="connsiteY1" fmla="*/ 10534 h 428124"/>
              <a:gd name="connsiteX2" fmla="*/ 309177 w 570831"/>
              <a:gd name="connsiteY2" fmla="*/ 0 h 428124"/>
              <a:gd name="connsiteX3" fmla="*/ 305925 w 570831"/>
              <a:gd name="connsiteY3" fmla="*/ 0 h 428124"/>
              <a:gd name="connsiteX4" fmla="*/ 261631 w 570831"/>
              <a:gd name="connsiteY4" fmla="*/ 44283 h 428124"/>
              <a:gd name="connsiteX5" fmla="*/ 277565 w 570831"/>
              <a:gd name="connsiteY5" fmla="*/ 78311 h 428124"/>
              <a:gd name="connsiteX6" fmla="*/ 383389 w 570831"/>
              <a:gd name="connsiteY6" fmla="*/ 166493 h 428124"/>
              <a:gd name="connsiteX7" fmla="*/ 47570 w 570831"/>
              <a:gd name="connsiteY7" fmla="*/ 166493 h 428124"/>
              <a:gd name="connsiteX8" fmla="*/ 0 w 570831"/>
              <a:gd name="connsiteY8" fmla="*/ 214062 h 428124"/>
              <a:gd name="connsiteX9" fmla="*/ 47570 w 570831"/>
              <a:gd name="connsiteY9" fmla="*/ 261631 h 428124"/>
              <a:gd name="connsiteX10" fmla="*/ 383388 w 570831"/>
              <a:gd name="connsiteY10" fmla="*/ 261631 h 428124"/>
              <a:gd name="connsiteX11" fmla="*/ 277564 w 570831"/>
              <a:gd name="connsiteY11" fmla="*/ 349813 h 428124"/>
              <a:gd name="connsiteX12" fmla="*/ 261630 w 570831"/>
              <a:gd name="connsiteY12" fmla="*/ 383842 h 428124"/>
              <a:gd name="connsiteX13" fmla="*/ 305924 w 570831"/>
              <a:gd name="connsiteY13" fmla="*/ 428124 h 428124"/>
              <a:gd name="connsiteX14" fmla="*/ 309176 w 570831"/>
              <a:gd name="connsiteY14" fmla="*/ 428124 h 428124"/>
              <a:gd name="connsiteX15" fmla="*/ 337885 w 570831"/>
              <a:gd name="connsiteY15" fmla="*/ 417580 h 428124"/>
              <a:gd name="connsiteX16" fmla="*/ 566650 w 570831"/>
              <a:gd name="connsiteY16" fmla="*/ 223120 h 428124"/>
              <a:gd name="connsiteX17" fmla="*/ 570831 w 570831"/>
              <a:gd name="connsiteY17" fmla="*/ 214062 h 428124"/>
              <a:gd name="connsiteX18" fmla="*/ 566650 w 570831"/>
              <a:gd name="connsiteY18" fmla="*/ 205003 h 42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831" h="428124">
                <a:moveTo>
                  <a:pt x="566650" y="205003"/>
                </a:moveTo>
                <a:lnTo>
                  <a:pt x="337863" y="10534"/>
                </a:lnTo>
                <a:cubicBezTo>
                  <a:pt x="329849" y="3739"/>
                  <a:pt x="319675" y="0"/>
                  <a:pt x="309177" y="0"/>
                </a:cubicBezTo>
                <a:lnTo>
                  <a:pt x="305925" y="0"/>
                </a:lnTo>
                <a:cubicBezTo>
                  <a:pt x="281490" y="0"/>
                  <a:pt x="261631" y="19871"/>
                  <a:pt x="261631" y="44283"/>
                </a:cubicBezTo>
                <a:cubicBezTo>
                  <a:pt x="261631" y="57464"/>
                  <a:pt x="267438" y="69868"/>
                  <a:pt x="277565" y="78311"/>
                </a:cubicBezTo>
                <a:lnTo>
                  <a:pt x="383389" y="166493"/>
                </a:lnTo>
                <a:lnTo>
                  <a:pt x="47570" y="166493"/>
                </a:lnTo>
                <a:cubicBezTo>
                  <a:pt x="21346" y="166492"/>
                  <a:pt x="0" y="187827"/>
                  <a:pt x="0" y="214062"/>
                </a:cubicBezTo>
                <a:cubicBezTo>
                  <a:pt x="0" y="240296"/>
                  <a:pt x="21346" y="261631"/>
                  <a:pt x="47570" y="261631"/>
                </a:cubicBezTo>
                <a:lnTo>
                  <a:pt x="383388" y="261631"/>
                </a:lnTo>
                <a:lnTo>
                  <a:pt x="277564" y="349813"/>
                </a:lnTo>
                <a:cubicBezTo>
                  <a:pt x="267438" y="358257"/>
                  <a:pt x="261630" y="370660"/>
                  <a:pt x="261630" y="383842"/>
                </a:cubicBezTo>
                <a:cubicBezTo>
                  <a:pt x="261630" y="408253"/>
                  <a:pt x="281490" y="428124"/>
                  <a:pt x="305924" y="428124"/>
                </a:cubicBezTo>
                <a:lnTo>
                  <a:pt x="309176" y="428124"/>
                </a:lnTo>
                <a:cubicBezTo>
                  <a:pt x="319675" y="428124"/>
                  <a:pt x="329849" y="424385"/>
                  <a:pt x="337885" y="417580"/>
                </a:cubicBezTo>
                <a:lnTo>
                  <a:pt x="566650" y="223120"/>
                </a:lnTo>
                <a:cubicBezTo>
                  <a:pt x="569298" y="220867"/>
                  <a:pt x="570831" y="217546"/>
                  <a:pt x="570831" y="214062"/>
                </a:cubicBezTo>
                <a:cubicBezTo>
                  <a:pt x="570831" y="210578"/>
                  <a:pt x="569298" y="207256"/>
                  <a:pt x="566650" y="205003"/>
                </a:cubicBezTo>
                <a:close/>
              </a:path>
            </a:pathLst>
          </a:custGeom>
          <a:solidFill>
            <a:schemeClr val="bg1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9DB6075-85E9-0934-1C7A-79553726DFE1}"/>
              </a:ext>
            </a:extLst>
          </p:cNvPr>
          <p:cNvSpPr txBox="1"/>
          <p:nvPr/>
        </p:nvSpPr>
        <p:spPr>
          <a:xfrm>
            <a:off x="587543" y="3236961"/>
            <a:ext cx="18775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t-BR" sz="1100">
                <a:solidFill>
                  <a:schemeClr val="accent6">
                    <a:lumMod val="75000"/>
                  </a:schemeClr>
                </a:solidFill>
                <a:latin typeface="BancoDoBrasil Textos" panose="00000500000000000000" pitchFamily="2" charset="0"/>
              </a:rPr>
              <a:t> BIGDATA / IOT / IA / 5G</a:t>
            </a:r>
            <a:endParaRPr lang="pt-BR" sz="1400">
              <a:solidFill>
                <a:schemeClr val="accent6">
                  <a:lumMod val="75000"/>
                </a:schemeClr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D5E8DE2-1299-9F61-CBA8-F0ECCA60AAB0}"/>
              </a:ext>
            </a:extLst>
          </p:cNvPr>
          <p:cNvSpPr txBox="1"/>
          <p:nvPr/>
        </p:nvSpPr>
        <p:spPr>
          <a:xfrm>
            <a:off x="948883" y="4021837"/>
            <a:ext cx="11153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t-BR" sz="1100">
                <a:solidFill>
                  <a:schemeClr val="accent6">
                    <a:lumMod val="75000"/>
                  </a:schemeClr>
                </a:solidFill>
                <a:latin typeface="BancoDoBrasil Textos" panose="00000500000000000000" pitchFamily="2" charset="0"/>
              </a:rPr>
              <a:t>BLOCKCHAIN</a:t>
            </a:r>
            <a:endParaRPr lang="pt-BR" sz="1400">
              <a:solidFill>
                <a:schemeClr val="accent6">
                  <a:lumMod val="75000"/>
                </a:schemeClr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566EE89-278B-8692-F7A1-0682F9DB9617}"/>
              </a:ext>
            </a:extLst>
          </p:cNvPr>
          <p:cNvSpPr txBox="1"/>
          <p:nvPr/>
        </p:nvSpPr>
        <p:spPr>
          <a:xfrm>
            <a:off x="471205" y="4431945"/>
            <a:ext cx="15810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t-BR" sz="1100">
                <a:solidFill>
                  <a:schemeClr val="accent6">
                    <a:lumMod val="75000"/>
                  </a:schemeClr>
                </a:solidFill>
                <a:latin typeface="BancoDoBrasil Textos" panose="00000500000000000000" pitchFamily="2" charset="0"/>
              </a:rPr>
              <a:t>CIBERSEGURANÇA</a:t>
            </a:r>
            <a:endParaRPr lang="pt-BR" sz="1400">
              <a:solidFill>
                <a:schemeClr val="accent6">
                  <a:lumMod val="75000"/>
                </a:schemeClr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1CE0CCA-FD39-88C8-66BE-F07F4C51161B}"/>
              </a:ext>
            </a:extLst>
          </p:cNvPr>
          <p:cNvSpPr txBox="1"/>
          <p:nvPr/>
        </p:nvSpPr>
        <p:spPr>
          <a:xfrm>
            <a:off x="629287" y="3621039"/>
            <a:ext cx="15810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t-BR" sz="1100">
                <a:solidFill>
                  <a:schemeClr val="accent6">
                    <a:lumMod val="75000"/>
                  </a:schemeClr>
                </a:solidFill>
                <a:latin typeface="BancoDoBrasil Textos" panose="00000500000000000000" pitchFamily="2" charset="0"/>
              </a:rPr>
              <a:t>ANALYTICS</a:t>
            </a:r>
            <a:endParaRPr lang="pt-BR" sz="1400">
              <a:solidFill>
                <a:schemeClr val="accent6">
                  <a:lumMod val="75000"/>
                </a:schemeClr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67D8105-A254-360F-732F-FAF15DAAAB30}"/>
              </a:ext>
            </a:extLst>
          </p:cNvPr>
          <p:cNvSpPr txBox="1"/>
          <p:nvPr/>
        </p:nvSpPr>
        <p:spPr>
          <a:xfrm>
            <a:off x="6277788" y="3577483"/>
            <a:ext cx="25231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1100">
                <a:solidFill>
                  <a:srgbClr val="0070C0"/>
                </a:solidFill>
                <a:latin typeface="BancoDoBrasil Textos" panose="00000500000000000000" pitchFamily="2" charset="0"/>
              </a:rPr>
              <a:t>SOLUÇÕES DE PAGAMENTO</a:t>
            </a:r>
            <a:endParaRPr lang="pt-BR" sz="1400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B61A4BE-77A1-4B60-74D5-FE426847A73E}"/>
              </a:ext>
            </a:extLst>
          </p:cNvPr>
          <p:cNvSpPr txBox="1"/>
          <p:nvPr/>
        </p:nvSpPr>
        <p:spPr>
          <a:xfrm>
            <a:off x="6434747" y="3976905"/>
            <a:ext cx="30369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1100">
                <a:solidFill>
                  <a:srgbClr val="0070C0"/>
                </a:solidFill>
                <a:latin typeface="BancoDoBrasil Textos" panose="00000500000000000000" pitchFamily="2" charset="0"/>
              </a:rPr>
              <a:t>TRANSPARÊNCIA E RASTREABILIDADE</a:t>
            </a:r>
            <a:endParaRPr lang="pt-BR" sz="1400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7AD96CC-0B63-07D6-346E-DA80DAEF366E}"/>
              </a:ext>
            </a:extLst>
          </p:cNvPr>
          <p:cNvSpPr txBox="1"/>
          <p:nvPr/>
        </p:nvSpPr>
        <p:spPr>
          <a:xfrm>
            <a:off x="6122906" y="3235914"/>
            <a:ext cx="24090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1100">
                <a:solidFill>
                  <a:srgbClr val="0070C0"/>
                </a:solidFill>
                <a:latin typeface="BancoDoBrasil Textos" panose="00000500000000000000" pitchFamily="2" charset="0"/>
              </a:rPr>
              <a:t>SOLUÇÕES POR ASSINATURA</a:t>
            </a:r>
            <a:endParaRPr lang="pt-BR" sz="1400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807D493-2DB5-9F40-65E4-D52B6FEDC9BE}"/>
              </a:ext>
            </a:extLst>
          </p:cNvPr>
          <p:cNvSpPr txBox="1"/>
          <p:nvPr/>
        </p:nvSpPr>
        <p:spPr>
          <a:xfrm>
            <a:off x="6657375" y="4367528"/>
            <a:ext cx="30369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sz="1100">
                <a:solidFill>
                  <a:srgbClr val="0070C0"/>
                </a:solidFill>
                <a:latin typeface="BancoDoBrasil Textos" panose="00000500000000000000" pitchFamily="2" charset="0"/>
              </a:rPr>
              <a:t>CIDADES INTELIGENTES</a:t>
            </a:r>
            <a:endParaRPr lang="pt-BR" sz="1400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40" name="Rectangle 116">
            <a:extLst>
              <a:ext uri="{FF2B5EF4-FFF2-40B4-BE49-F238E27FC236}">
                <a16:creationId xmlns:a16="http://schemas.microsoft.com/office/drawing/2014/main" id="{23931363-3838-9CD3-813D-555B7DAF356A}"/>
              </a:ext>
            </a:extLst>
          </p:cNvPr>
          <p:cNvSpPr/>
          <p:nvPr/>
        </p:nvSpPr>
        <p:spPr>
          <a:xfrm flipH="1">
            <a:off x="7743741" y="5059627"/>
            <a:ext cx="88040" cy="7277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118">
            <a:extLst>
              <a:ext uri="{FF2B5EF4-FFF2-40B4-BE49-F238E27FC236}">
                <a16:creationId xmlns:a16="http://schemas.microsoft.com/office/drawing/2014/main" id="{6ACC7727-48DB-6714-6920-815F013E4077}"/>
              </a:ext>
            </a:extLst>
          </p:cNvPr>
          <p:cNvSpPr/>
          <p:nvPr/>
        </p:nvSpPr>
        <p:spPr>
          <a:xfrm flipH="1">
            <a:off x="7884546" y="5123410"/>
            <a:ext cx="36195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>
                <a:solidFill>
                  <a:srgbClr val="0070C0"/>
                </a:solidFill>
                <a:latin typeface="BancoDoBrasil Textos" panose="00000500000000000000" pitchFamily="2" charset="0"/>
              </a:rPr>
              <a:t>Apoiar e se estabelecer como plataforma para ações de transformação digital no âmbito do setor público.</a:t>
            </a:r>
            <a:endParaRPr lang="pt-BR" sz="1100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D358159F-35D0-5809-C8BE-62F2C58AF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72" y="290136"/>
            <a:ext cx="931234" cy="5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2" grpId="0"/>
      <p:bldP spid="23" grpId="0"/>
      <p:bldP spid="24" grpId="0"/>
      <p:bldP spid="35" grpId="0"/>
      <p:bldP spid="36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8C9F1-023B-9D81-AFEC-17EF4F0EA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CDB2363-E1D8-F79D-DCCA-0642E2755835}"/>
              </a:ext>
            </a:extLst>
          </p:cNvPr>
          <p:cNvCxnSpPr>
            <a:cxnSpLocks/>
          </p:cNvCxnSpPr>
          <p:nvPr/>
        </p:nvCxnSpPr>
        <p:spPr>
          <a:xfrm>
            <a:off x="1774825" y="252413"/>
            <a:ext cx="0" cy="651479"/>
          </a:xfrm>
          <a:prstGeom prst="line">
            <a:avLst/>
          </a:prstGeom>
          <a:ln>
            <a:solidFill>
              <a:srgbClr val="465E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93E4094C-80F6-1BFB-1BC2-94E4E1803FC6}"/>
              </a:ext>
            </a:extLst>
          </p:cNvPr>
          <p:cNvSpPr/>
          <p:nvPr/>
        </p:nvSpPr>
        <p:spPr>
          <a:xfrm>
            <a:off x="0" y="1235455"/>
            <a:ext cx="12192000" cy="45719"/>
          </a:xfrm>
          <a:prstGeom prst="rect">
            <a:avLst/>
          </a:prstGeom>
          <a:solidFill>
            <a:srgbClr val="465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66F78F-46A0-8FCB-F4E2-28EBC762955F}"/>
              </a:ext>
            </a:extLst>
          </p:cNvPr>
          <p:cNvSpPr/>
          <p:nvPr/>
        </p:nvSpPr>
        <p:spPr>
          <a:xfrm>
            <a:off x="2024993" y="550892"/>
            <a:ext cx="4416236" cy="305090"/>
          </a:xfrm>
          <a:prstGeom prst="rect">
            <a:avLst/>
          </a:prstGeom>
          <a:solidFill>
            <a:srgbClr val="FCF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7430DE-5D19-AB0B-0C01-B5695CD72AED}"/>
              </a:ext>
            </a:extLst>
          </p:cNvPr>
          <p:cNvSpPr txBox="1"/>
          <p:nvPr/>
        </p:nvSpPr>
        <p:spPr>
          <a:xfrm>
            <a:off x="2018507" y="290136"/>
            <a:ext cx="449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Medium" panose="00000600000000000000" pitchFamily="2" charset="0"/>
                <a:ea typeface="+mn-ea"/>
                <a:cs typeface="+mn-cs"/>
              </a:rPr>
              <a:t>Desafio Setor Público</a:t>
            </a: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08A18C1A-CD1E-EDFB-443A-AD06231573EB}"/>
              </a:ext>
            </a:extLst>
          </p:cNvPr>
          <p:cNvSpPr/>
          <p:nvPr/>
        </p:nvSpPr>
        <p:spPr>
          <a:xfrm rot="10800000">
            <a:off x="10935486" y="0"/>
            <a:ext cx="1256514" cy="1256514"/>
          </a:xfrm>
          <a:prstGeom prst="rtTriangle">
            <a:avLst/>
          </a:prstGeom>
          <a:solidFill>
            <a:srgbClr val="FCF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CFC30"/>
              </a:solidFill>
            </a:endParaRPr>
          </a:p>
        </p:txBody>
      </p:sp>
      <p:sp>
        <p:nvSpPr>
          <p:cNvPr id="9" name="Gráfico 219">
            <a:extLst>
              <a:ext uri="{FF2B5EF4-FFF2-40B4-BE49-F238E27FC236}">
                <a16:creationId xmlns:a16="http://schemas.microsoft.com/office/drawing/2014/main" id="{82461B73-626A-261C-E0F0-D329755936C6}"/>
              </a:ext>
            </a:extLst>
          </p:cNvPr>
          <p:cNvSpPr/>
          <p:nvPr/>
        </p:nvSpPr>
        <p:spPr>
          <a:xfrm rot="5400000">
            <a:off x="3754194" y="1470781"/>
            <a:ext cx="891473" cy="668606"/>
          </a:xfrm>
          <a:custGeom>
            <a:avLst/>
            <a:gdLst>
              <a:gd name="connsiteX0" fmla="*/ 566650 w 570831"/>
              <a:gd name="connsiteY0" fmla="*/ 205003 h 428124"/>
              <a:gd name="connsiteX1" fmla="*/ 337863 w 570831"/>
              <a:gd name="connsiteY1" fmla="*/ 10534 h 428124"/>
              <a:gd name="connsiteX2" fmla="*/ 309177 w 570831"/>
              <a:gd name="connsiteY2" fmla="*/ 0 h 428124"/>
              <a:gd name="connsiteX3" fmla="*/ 305925 w 570831"/>
              <a:gd name="connsiteY3" fmla="*/ 0 h 428124"/>
              <a:gd name="connsiteX4" fmla="*/ 261631 w 570831"/>
              <a:gd name="connsiteY4" fmla="*/ 44283 h 428124"/>
              <a:gd name="connsiteX5" fmla="*/ 277565 w 570831"/>
              <a:gd name="connsiteY5" fmla="*/ 78311 h 428124"/>
              <a:gd name="connsiteX6" fmla="*/ 383389 w 570831"/>
              <a:gd name="connsiteY6" fmla="*/ 166493 h 428124"/>
              <a:gd name="connsiteX7" fmla="*/ 47570 w 570831"/>
              <a:gd name="connsiteY7" fmla="*/ 166493 h 428124"/>
              <a:gd name="connsiteX8" fmla="*/ 0 w 570831"/>
              <a:gd name="connsiteY8" fmla="*/ 214062 h 428124"/>
              <a:gd name="connsiteX9" fmla="*/ 47570 w 570831"/>
              <a:gd name="connsiteY9" fmla="*/ 261631 h 428124"/>
              <a:gd name="connsiteX10" fmla="*/ 383388 w 570831"/>
              <a:gd name="connsiteY10" fmla="*/ 261631 h 428124"/>
              <a:gd name="connsiteX11" fmla="*/ 277564 w 570831"/>
              <a:gd name="connsiteY11" fmla="*/ 349813 h 428124"/>
              <a:gd name="connsiteX12" fmla="*/ 261630 w 570831"/>
              <a:gd name="connsiteY12" fmla="*/ 383842 h 428124"/>
              <a:gd name="connsiteX13" fmla="*/ 305924 w 570831"/>
              <a:gd name="connsiteY13" fmla="*/ 428124 h 428124"/>
              <a:gd name="connsiteX14" fmla="*/ 309176 w 570831"/>
              <a:gd name="connsiteY14" fmla="*/ 428124 h 428124"/>
              <a:gd name="connsiteX15" fmla="*/ 337885 w 570831"/>
              <a:gd name="connsiteY15" fmla="*/ 417580 h 428124"/>
              <a:gd name="connsiteX16" fmla="*/ 566650 w 570831"/>
              <a:gd name="connsiteY16" fmla="*/ 223120 h 428124"/>
              <a:gd name="connsiteX17" fmla="*/ 570831 w 570831"/>
              <a:gd name="connsiteY17" fmla="*/ 214062 h 428124"/>
              <a:gd name="connsiteX18" fmla="*/ 566650 w 570831"/>
              <a:gd name="connsiteY18" fmla="*/ 205003 h 42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831" h="428124">
                <a:moveTo>
                  <a:pt x="566650" y="205003"/>
                </a:moveTo>
                <a:lnTo>
                  <a:pt x="337863" y="10534"/>
                </a:lnTo>
                <a:cubicBezTo>
                  <a:pt x="329849" y="3739"/>
                  <a:pt x="319675" y="0"/>
                  <a:pt x="309177" y="0"/>
                </a:cubicBezTo>
                <a:lnTo>
                  <a:pt x="305925" y="0"/>
                </a:lnTo>
                <a:cubicBezTo>
                  <a:pt x="281490" y="0"/>
                  <a:pt x="261631" y="19871"/>
                  <a:pt x="261631" y="44283"/>
                </a:cubicBezTo>
                <a:cubicBezTo>
                  <a:pt x="261631" y="57464"/>
                  <a:pt x="267438" y="69868"/>
                  <a:pt x="277565" y="78311"/>
                </a:cubicBezTo>
                <a:lnTo>
                  <a:pt x="383389" y="166493"/>
                </a:lnTo>
                <a:lnTo>
                  <a:pt x="47570" y="166493"/>
                </a:lnTo>
                <a:cubicBezTo>
                  <a:pt x="21346" y="166492"/>
                  <a:pt x="0" y="187827"/>
                  <a:pt x="0" y="214062"/>
                </a:cubicBezTo>
                <a:cubicBezTo>
                  <a:pt x="0" y="240296"/>
                  <a:pt x="21346" y="261631"/>
                  <a:pt x="47570" y="261631"/>
                </a:cubicBezTo>
                <a:lnTo>
                  <a:pt x="383388" y="261631"/>
                </a:lnTo>
                <a:lnTo>
                  <a:pt x="277564" y="349813"/>
                </a:lnTo>
                <a:cubicBezTo>
                  <a:pt x="267438" y="358257"/>
                  <a:pt x="261630" y="370660"/>
                  <a:pt x="261630" y="383842"/>
                </a:cubicBezTo>
                <a:cubicBezTo>
                  <a:pt x="261630" y="408253"/>
                  <a:pt x="281490" y="428124"/>
                  <a:pt x="305924" y="428124"/>
                </a:cubicBezTo>
                <a:lnTo>
                  <a:pt x="309176" y="428124"/>
                </a:lnTo>
                <a:cubicBezTo>
                  <a:pt x="319675" y="428124"/>
                  <a:pt x="329849" y="424385"/>
                  <a:pt x="337885" y="417580"/>
                </a:cubicBezTo>
                <a:lnTo>
                  <a:pt x="566650" y="223120"/>
                </a:lnTo>
                <a:cubicBezTo>
                  <a:pt x="569298" y="220867"/>
                  <a:pt x="570831" y="217546"/>
                  <a:pt x="570831" y="214062"/>
                </a:cubicBezTo>
                <a:cubicBezTo>
                  <a:pt x="570831" y="210578"/>
                  <a:pt x="569298" y="207256"/>
                  <a:pt x="566650" y="205003"/>
                </a:cubicBezTo>
                <a:close/>
              </a:path>
            </a:pathLst>
          </a:custGeom>
          <a:solidFill>
            <a:schemeClr val="bg1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8" name="Oval 249">
            <a:extLst>
              <a:ext uri="{FF2B5EF4-FFF2-40B4-BE49-F238E27FC236}">
                <a16:creationId xmlns:a16="http://schemas.microsoft.com/office/drawing/2014/main" id="{4D63BB4F-2A00-40EC-4DED-FD2C862E376B}"/>
              </a:ext>
            </a:extLst>
          </p:cNvPr>
          <p:cNvSpPr/>
          <p:nvPr/>
        </p:nvSpPr>
        <p:spPr>
          <a:xfrm>
            <a:off x="8067492" y="1477608"/>
            <a:ext cx="2317638" cy="2317638"/>
          </a:xfrm>
          <a:prstGeom prst="ellipse">
            <a:avLst/>
          </a:prstGeom>
          <a:noFill/>
          <a:ln w="952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250">
            <a:extLst>
              <a:ext uri="{FF2B5EF4-FFF2-40B4-BE49-F238E27FC236}">
                <a16:creationId xmlns:a16="http://schemas.microsoft.com/office/drawing/2014/main" id="{81EC70F6-C603-B29C-A38C-19FB01C31A93}"/>
              </a:ext>
            </a:extLst>
          </p:cNvPr>
          <p:cNvSpPr/>
          <p:nvPr/>
        </p:nvSpPr>
        <p:spPr>
          <a:xfrm>
            <a:off x="8201755" y="1611870"/>
            <a:ext cx="2049113" cy="20491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TextBox 251">
            <a:extLst>
              <a:ext uri="{FF2B5EF4-FFF2-40B4-BE49-F238E27FC236}">
                <a16:creationId xmlns:a16="http://schemas.microsoft.com/office/drawing/2014/main" id="{279C8831-93DF-837B-D2BD-12CF0CD5847E}"/>
              </a:ext>
            </a:extLst>
          </p:cNvPr>
          <p:cNvSpPr txBox="1"/>
          <p:nvPr/>
        </p:nvSpPr>
        <p:spPr>
          <a:xfrm>
            <a:off x="8556071" y="2080795"/>
            <a:ext cx="139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CIDADÃO</a:t>
            </a:r>
          </a:p>
        </p:txBody>
      </p:sp>
      <p:sp>
        <p:nvSpPr>
          <p:cNvPr id="12" name="TextBox 252">
            <a:extLst>
              <a:ext uri="{FF2B5EF4-FFF2-40B4-BE49-F238E27FC236}">
                <a16:creationId xmlns:a16="http://schemas.microsoft.com/office/drawing/2014/main" id="{8071DF88-EDAE-C18A-A9BC-C403E389BFEE}"/>
              </a:ext>
            </a:extLst>
          </p:cNvPr>
          <p:cNvSpPr txBox="1"/>
          <p:nvPr/>
        </p:nvSpPr>
        <p:spPr>
          <a:xfrm>
            <a:off x="8405159" y="2508185"/>
            <a:ext cx="1634984" cy="25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BancoDoBrasil Textos Light" panose="00000400000000000000" pitchFamily="2" charset="0"/>
                <a:ea typeface="+mn-ea"/>
                <a:cs typeface="+mn-cs"/>
              </a:rPr>
              <a:t>Qualidade de vida</a:t>
            </a:r>
          </a:p>
        </p:txBody>
      </p:sp>
      <p:sp>
        <p:nvSpPr>
          <p:cNvPr id="13" name="Oval 253">
            <a:extLst>
              <a:ext uri="{FF2B5EF4-FFF2-40B4-BE49-F238E27FC236}">
                <a16:creationId xmlns:a16="http://schemas.microsoft.com/office/drawing/2014/main" id="{3DE719CD-6F8C-C3CD-9DDE-932949CC490F}"/>
              </a:ext>
            </a:extLst>
          </p:cNvPr>
          <p:cNvSpPr/>
          <p:nvPr/>
        </p:nvSpPr>
        <p:spPr>
          <a:xfrm>
            <a:off x="6486001" y="2634055"/>
            <a:ext cx="2280435" cy="2286634"/>
          </a:xfrm>
          <a:prstGeom prst="ellipse">
            <a:avLst/>
          </a:prstGeom>
          <a:noFill/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254">
            <a:extLst>
              <a:ext uri="{FF2B5EF4-FFF2-40B4-BE49-F238E27FC236}">
                <a16:creationId xmlns:a16="http://schemas.microsoft.com/office/drawing/2014/main" id="{89ED29C3-C325-358A-45BB-B552E6BFFF28}"/>
              </a:ext>
            </a:extLst>
          </p:cNvPr>
          <p:cNvSpPr/>
          <p:nvPr/>
        </p:nvSpPr>
        <p:spPr>
          <a:xfrm>
            <a:off x="6646576" y="2779853"/>
            <a:ext cx="1985599" cy="20065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TextBox 255">
            <a:extLst>
              <a:ext uri="{FF2B5EF4-FFF2-40B4-BE49-F238E27FC236}">
                <a16:creationId xmlns:a16="http://schemas.microsoft.com/office/drawing/2014/main" id="{FB610D66-B421-0048-E92F-1A8177A9F0EF}"/>
              </a:ext>
            </a:extLst>
          </p:cNvPr>
          <p:cNvSpPr txBox="1"/>
          <p:nvPr/>
        </p:nvSpPr>
        <p:spPr>
          <a:xfrm>
            <a:off x="6541557" y="3478083"/>
            <a:ext cx="21097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TRANSFORMAÇÃO DIGITAL</a:t>
            </a:r>
          </a:p>
        </p:txBody>
      </p:sp>
      <p:sp>
        <p:nvSpPr>
          <p:cNvPr id="17" name="Oval 257">
            <a:extLst>
              <a:ext uri="{FF2B5EF4-FFF2-40B4-BE49-F238E27FC236}">
                <a16:creationId xmlns:a16="http://schemas.microsoft.com/office/drawing/2014/main" id="{EE1D4426-C467-06DC-A909-5DBDA682C685}"/>
              </a:ext>
            </a:extLst>
          </p:cNvPr>
          <p:cNvSpPr/>
          <p:nvPr/>
        </p:nvSpPr>
        <p:spPr>
          <a:xfrm>
            <a:off x="8434046" y="3099420"/>
            <a:ext cx="2106384" cy="2106382"/>
          </a:xfrm>
          <a:prstGeom prst="ellipse">
            <a:avLst/>
          </a:prstGeom>
          <a:noFill/>
          <a:ln w="95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258">
            <a:extLst>
              <a:ext uri="{FF2B5EF4-FFF2-40B4-BE49-F238E27FC236}">
                <a16:creationId xmlns:a16="http://schemas.microsoft.com/office/drawing/2014/main" id="{7C4426B5-BB4A-0370-3A7F-DE6F258D94BC}"/>
              </a:ext>
            </a:extLst>
          </p:cNvPr>
          <p:cNvSpPr/>
          <p:nvPr/>
        </p:nvSpPr>
        <p:spPr>
          <a:xfrm>
            <a:off x="8556071" y="3221444"/>
            <a:ext cx="1862336" cy="1862334"/>
          </a:xfrm>
          <a:prstGeom prst="ellipse">
            <a:avLst/>
          </a:prstGeom>
          <a:solidFill>
            <a:srgbClr val="FBB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TextBox 259">
            <a:extLst>
              <a:ext uri="{FF2B5EF4-FFF2-40B4-BE49-F238E27FC236}">
                <a16:creationId xmlns:a16="http://schemas.microsoft.com/office/drawing/2014/main" id="{7C1D5A24-BE19-9F30-4F51-80FBEC6B8F62}"/>
              </a:ext>
            </a:extLst>
          </p:cNvPr>
          <p:cNvSpPr txBox="1"/>
          <p:nvPr/>
        </p:nvSpPr>
        <p:spPr>
          <a:xfrm>
            <a:off x="8792500" y="3713909"/>
            <a:ext cx="150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SEGURANÇA</a:t>
            </a:r>
          </a:p>
        </p:txBody>
      </p:sp>
      <p:sp>
        <p:nvSpPr>
          <p:cNvPr id="20" name="TextBox 260">
            <a:extLst>
              <a:ext uri="{FF2B5EF4-FFF2-40B4-BE49-F238E27FC236}">
                <a16:creationId xmlns:a16="http://schemas.microsoft.com/office/drawing/2014/main" id="{2C0725E0-5B75-1E6E-B8E0-88ABB2CC6184}"/>
              </a:ext>
            </a:extLst>
          </p:cNvPr>
          <p:cNvSpPr txBox="1"/>
          <p:nvPr/>
        </p:nvSpPr>
        <p:spPr>
          <a:xfrm>
            <a:off x="8768056" y="4146781"/>
            <a:ext cx="1398380" cy="25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t-BR" sz="1100" b="1">
                <a:solidFill>
                  <a:prstClr val="white"/>
                </a:solidFill>
                <a:latin typeface="BancoDoBrasil Textos Light" panose="00000400000000000000" pitchFamily="2" charset="0"/>
              </a:rPr>
              <a:t>Proteção de Dados</a:t>
            </a:r>
          </a:p>
        </p:txBody>
      </p:sp>
      <p:sp>
        <p:nvSpPr>
          <p:cNvPr id="21" name="Oval 257">
            <a:extLst>
              <a:ext uri="{FF2B5EF4-FFF2-40B4-BE49-F238E27FC236}">
                <a16:creationId xmlns:a16="http://schemas.microsoft.com/office/drawing/2014/main" id="{A1118029-1026-9077-F1EB-50F361B2645C}"/>
              </a:ext>
            </a:extLst>
          </p:cNvPr>
          <p:cNvSpPr/>
          <p:nvPr/>
        </p:nvSpPr>
        <p:spPr>
          <a:xfrm>
            <a:off x="7510332" y="4243024"/>
            <a:ext cx="1660232" cy="1660230"/>
          </a:xfrm>
          <a:prstGeom prst="ellipse">
            <a:avLst/>
          </a:prstGeom>
          <a:noFill/>
          <a:ln w="9525">
            <a:solidFill>
              <a:srgbClr val="A5A5A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58">
            <a:extLst>
              <a:ext uri="{FF2B5EF4-FFF2-40B4-BE49-F238E27FC236}">
                <a16:creationId xmlns:a16="http://schemas.microsoft.com/office/drawing/2014/main" id="{479E683F-65CC-E3E1-A854-2B3091A2ED8C}"/>
              </a:ext>
            </a:extLst>
          </p:cNvPr>
          <p:cNvSpPr/>
          <p:nvPr/>
        </p:nvSpPr>
        <p:spPr>
          <a:xfrm>
            <a:off x="7617089" y="4359911"/>
            <a:ext cx="1467876" cy="14678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TextBox 259">
            <a:extLst>
              <a:ext uri="{FF2B5EF4-FFF2-40B4-BE49-F238E27FC236}">
                <a16:creationId xmlns:a16="http://schemas.microsoft.com/office/drawing/2014/main" id="{A901005C-6E38-0855-22D3-DD2AB2240065}"/>
              </a:ext>
            </a:extLst>
          </p:cNvPr>
          <p:cNvSpPr txBox="1"/>
          <p:nvPr/>
        </p:nvSpPr>
        <p:spPr>
          <a:xfrm>
            <a:off x="7589378" y="4673744"/>
            <a:ext cx="150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MARCA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05D84E2-F538-0057-D514-59D94E2790AC}"/>
              </a:ext>
            </a:extLst>
          </p:cNvPr>
          <p:cNvSpPr txBox="1"/>
          <p:nvPr/>
        </p:nvSpPr>
        <p:spPr>
          <a:xfrm>
            <a:off x="7634469" y="5044563"/>
            <a:ext cx="1460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R"/>
            </a:defPPr>
            <a:lvl1pPr marR="0" lvl="0" indent="0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000">
                <a:solidFill>
                  <a:prstClr val="white"/>
                </a:solidFill>
                <a:latin typeface="BancoDoBrasil Textos Light" panose="00000400000000000000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100" b="1">
                <a:solidFill>
                  <a:srgbClr val="0070C0"/>
                </a:solidFill>
              </a:rPr>
              <a:t>200 anos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100" b="1">
                <a:solidFill>
                  <a:srgbClr val="0070C0"/>
                </a:solidFill>
              </a:rPr>
              <a:t>Inovação</a:t>
            </a:r>
          </a:p>
        </p:txBody>
      </p:sp>
      <p:sp>
        <p:nvSpPr>
          <p:cNvPr id="26" name="Rectangle 118">
            <a:extLst>
              <a:ext uri="{FF2B5EF4-FFF2-40B4-BE49-F238E27FC236}">
                <a16:creationId xmlns:a16="http://schemas.microsoft.com/office/drawing/2014/main" id="{78BD530E-899A-776B-F23A-92C7B922843B}"/>
              </a:ext>
            </a:extLst>
          </p:cNvPr>
          <p:cNvSpPr/>
          <p:nvPr/>
        </p:nvSpPr>
        <p:spPr>
          <a:xfrm flipH="1">
            <a:off x="1774825" y="1908021"/>
            <a:ext cx="3619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>
                <a:solidFill>
                  <a:srgbClr val="0070C0"/>
                </a:solidFill>
                <a:latin typeface="BancoDoBrasil Textos" panose="00000500000000000000" pitchFamily="2" charset="0"/>
              </a:rPr>
              <a:t>EVOLUÇÃO NA AGENDA DE INOVAÇÃO</a:t>
            </a:r>
            <a:endParaRPr lang="pt-BR" sz="1400" b="1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29" name="Rectangle 118">
            <a:extLst>
              <a:ext uri="{FF2B5EF4-FFF2-40B4-BE49-F238E27FC236}">
                <a16:creationId xmlns:a16="http://schemas.microsoft.com/office/drawing/2014/main" id="{D5DAB648-9F8A-F071-C679-00B95C23D5A4}"/>
              </a:ext>
            </a:extLst>
          </p:cNvPr>
          <p:cNvSpPr/>
          <p:nvPr/>
        </p:nvSpPr>
        <p:spPr>
          <a:xfrm flipH="1">
            <a:off x="2570991" y="2749683"/>
            <a:ext cx="3619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>
                <a:solidFill>
                  <a:srgbClr val="0070C0"/>
                </a:solidFill>
                <a:latin typeface="BancoDoBrasil Textos" panose="00000500000000000000" pitchFamily="2" charset="0"/>
              </a:rPr>
              <a:t>Eleições 2022</a:t>
            </a:r>
            <a:endParaRPr lang="pt-BR" sz="1200" b="1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0" name="Rectangle 118">
            <a:extLst>
              <a:ext uri="{FF2B5EF4-FFF2-40B4-BE49-F238E27FC236}">
                <a16:creationId xmlns:a16="http://schemas.microsoft.com/office/drawing/2014/main" id="{E0CB0479-B5C5-B453-8209-F93AE19AC79B}"/>
              </a:ext>
            </a:extLst>
          </p:cNvPr>
          <p:cNvSpPr/>
          <p:nvPr/>
        </p:nvSpPr>
        <p:spPr>
          <a:xfrm flipH="1">
            <a:off x="2369126" y="3343604"/>
            <a:ext cx="1168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>
                <a:solidFill>
                  <a:srgbClr val="0070C0"/>
                </a:solidFill>
                <a:latin typeface="BancoDoBrasil Textos" panose="00000500000000000000" pitchFamily="2" charset="0"/>
              </a:rPr>
              <a:t>1322</a:t>
            </a:r>
            <a:endParaRPr lang="pt-BR" sz="1400" b="1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1" name="Rectangle 118">
            <a:extLst>
              <a:ext uri="{FF2B5EF4-FFF2-40B4-BE49-F238E27FC236}">
                <a16:creationId xmlns:a16="http://schemas.microsoft.com/office/drawing/2014/main" id="{F99CB4C0-1761-8624-9F9C-B7F6CED1041D}"/>
              </a:ext>
            </a:extLst>
          </p:cNvPr>
          <p:cNvSpPr/>
          <p:nvPr/>
        </p:nvSpPr>
        <p:spPr>
          <a:xfrm flipH="1">
            <a:off x="3061883" y="3367909"/>
            <a:ext cx="3619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>
                <a:solidFill>
                  <a:srgbClr val="0070C0"/>
                </a:solidFill>
                <a:latin typeface="BancoDoBrasil Textos" panose="00000500000000000000" pitchFamily="2" charset="0"/>
              </a:rPr>
              <a:t>Propostas</a:t>
            </a:r>
            <a:endParaRPr lang="pt-BR" sz="1200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2" name="Rectangle 118">
            <a:extLst>
              <a:ext uri="{FF2B5EF4-FFF2-40B4-BE49-F238E27FC236}">
                <a16:creationId xmlns:a16="http://schemas.microsoft.com/office/drawing/2014/main" id="{309B7B91-0AD5-79AB-72C3-BA16B93EC379}"/>
              </a:ext>
            </a:extLst>
          </p:cNvPr>
          <p:cNvSpPr/>
          <p:nvPr/>
        </p:nvSpPr>
        <p:spPr>
          <a:xfrm flipH="1">
            <a:off x="1716509" y="3767522"/>
            <a:ext cx="1168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r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>
                <a:solidFill>
                  <a:srgbClr val="0070C0"/>
                </a:solidFill>
                <a:latin typeface="BancoDoBrasil Textos" panose="00000500000000000000" pitchFamily="2" charset="0"/>
              </a:rPr>
              <a:t>85</a:t>
            </a:r>
            <a:endParaRPr lang="pt-BR" sz="1400" b="1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3" name="Rectangle 118">
            <a:extLst>
              <a:ext uri="{FF2B5EF4-FFF2-40B4-BE49-F238E27FC236}">
                <a16:creationId xmlns:a16="http://schemas.microsoft.com/office/drawing/2014/main" id="{2AEB9729-E508-AF68-8797-8D3E9DD07D64}"/>
              </a:ext>
            </a:extLst>
          </p:cNvPr>
          <p:cNvSpPr/>
          <p:nvPr/>
        </p:nvSpPr>
        <p:spPr>
          <a:xfrm flipH="1">
            <a:off x="3056690" y="3793696"/>
            <a:ext cx="3619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>
                <a:solidFill>
                  <a:srgbClr val="0070C0"/>
                </a:solidFill>
                <a:latin typeface="BancoDoBrasil Textos" panose="00000500000000000000" pitchFamily="2" charset="0"/>
              </a:rPr>
              <a:t>Candidatos a Governador</a:t>
            </a:r>
            <a:endParaRPr lang="pt-BR" sz="1200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4" name="Rectangle 118">
            <a:extLst>
              <a:ext uri="{FF2B5EF4-FFF2-40B4-BE49-F238E27FC236}">
                <a16:creationId xmlns:a16="http://schemas.microsoft.com/office/drawing/2014/main" id="{1FE28C96-B2F1-7A53-4D05-80B3F52B851C}"/>
              </a:ext>
            </a:extLst>
          </p:cNvPr>
          <p:cNvSpPr/>
          <p:nvPr/>
        </p:nvSpPr>
        <p:spPr>
          <a:xfrm flipH="1">
            <a:off x="2270639" y="4206022"/>
            <a:ext cx="1168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>
                <a:solidFill>
                  <a:srgbClr val="0070C0"/>
                </a:solidFill>
                <a:latin typeface="BancoDoBrasil Textos" panose="00000500000000000000" pitchFamily="2" charset="0"/>
              </a:rPr>
              <a:t>46,4%</a:t>
            </a:r>
            <a:endParaRPr lang="pt-BR" sz="1400" b="1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5" name="Rectangle 118">
            <a:extLst>
              <a:ext uri="{FF2B5EF4-FFF2-40B4-BE49-F238E27FC236}">
                <a16:creationId xmlns:a16="http://schemas.microsoft.com/office/drawing/2014/main" id="{D0E840C7-9EBF-B75C-1F5D-7E871EF433C0}"/>
              </a:ext>
            </a:extLst>
          </p:cNvPr>
          <p:cNvSpPr/>
          <p:nvPr/>
        </p:nvSpPr>
        <p:spPr>
          <a:xfrm flipH="1">
            <a:off x="3051780" y="4248212"/>
            <a:ext cx="3619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>
                <a:solidFill>
                  <a:srgbClr val="0070C0"/>
                </a:solidFill>
                <a:latin typeface="BancoDoBrasil Textos" panose="00000500000000000000" pitchFamily="2" charset="0"/>
              </a:rPr>
              <a:t>Governo Digital</a:t>
            </a:r>
            <a:endParaRPr lang="pt-BR" sz="1200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6" name="Rectangle 118">
            <a:extLst>
              <a:ext uri="{FF2B5EF4-FFF2-40B4-BE49-F238E27FC236}">
                <a16:creationId xmlns:a16="http://schemas.microsoft.com/office/drawing/2014/main" id="{D33FB76D-793A-284E-D594-54FA65E6B398}"/>
              </a:ext>
            </a:extLst>
          </p:cNvPr>
          <p:cNvSpPr/>
          <p:nvPr/>
        </p:nvSpPr>
        <p:spPr>
          <a:xfrm flipH="1">
            <a:off x="2270639" y="4639007"/>
            <a:ext cx="1168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>
                <a:solidFill>
                  <a:srgbClr val="0070C0"/>
                </a:solidFill>
                <a:latin typeface="BancoDoBrasil Textos" panose="00000500000000000000" pitchFamily="2" charset="0"/>
              </a:rPr>
              <a:t>26,6%</a:t>
            </a:r>
            <a:endParaRPr lang="pt-BR" sz="1400" b="1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7" name="Rectangle 118">
            <a:extLst>
              <a:ext uri="{FF2B5EF4-FFF2-40B4-BE49-F238E27FC236}">
                <a16:creationId xmlns:a16="http://schemas.microsoft.com/office/drawing/2014/main" id="{4238F8BE-3610-43AB-26B1-227DC0FEC5B8}"/>
              </a:ext>
            </a:extLst>
          </p:cNvPr>
          <p:cNvSpPr/>
          <p:nvPr/>
        </p:nvSpPr>
        <p:spPr>
          <a:xfrm flipH="1">
            <a:off x="3059220" y="4682684"/>
            <a:ext cx="3619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>
                <a:solidFill>
                  <a:srgbClr val="0070C0"/>
                </a:solidFill>
                <a:latin typeface="BancoDoBrasil Textos" panose="00000500000000000000" pitchFamily="2" charset="0"/>
              </a:rPr>
              <a:t>Economia Digital</a:t>
            </a:r>
            <a:endParaRPr lang="pt-BR" sz="1200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8" name="Rectangle 118">
            <a:extLst>
              <a:ext uri="{FF2B5EF4-FFF2-40B4-BE49-F238E27FC236}">
                <a16:creationId xmlns:a16="http://schemas.microsoft.com/office/drawing/2014/main" id="{6DFD233E-E740-802A-74F2-BD4A4D97F398}"/>
              </a:ext>
            </a:extLst>
          </p:cNvPr>
          <p:cNvSpPr/>
          <p:nvPr/>
        </p:nvSpPr>
        <p:spPr>
          <a:xfrm flipH="1">
            <a:off x="2369126" y="5114259"/>
            <a:ext cx="862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>
                <a:solidFill>
                  <a:srgbClr val="0070C0"/>
                </a:solidFill>
                <a:latin typeface="BancoDoBrasil Textos" panose="00000500000000000000" pitchFamily="2" charset="0"/>
              </a:rPr>
              <a:t>27%</a:t>
            </a:r>
            <a:endParaRPr lang="pt-BR" sz="1400" b="1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9" name="Rectangle 118">
            <a:extLst>
              <a:ext uri="{FF2B5EF4-FFF2-40B4-BE49-F238E27FC236}">
                <a16:creationId xmlns:a16="http://schemas.microsoft.com/office/drawing/2014/main" id="{DBEC7356-FC6F-806D-37D7-FA0D2F4B5B4D}"/>
              </a:ext>
            </a:extLst>
          </p:cNvPr>
          <p:cNvSpPr/>
          <p:nvPr/>
        </p:nvSpPr>
        <p:spPr>
          <a:xfrm flipH="1">
            <a:off x="3051780" y="5153232"/>
            <a:ext cx="3619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lvl="0" indent="0" algn="just" defTabSz="914377" rtl="0" eaLnBrk="1" fontAlgn="auto" latinLnBrk="0" hangingPunct="1">
              <a:lnSpc>
                <a:spcPct val="100000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>
                <a:solidFill>
                  <a:srgbClr val="0070C0"/>
                </a:solidFill>
                <a:latin typeface="BancoDoBrasil Textos" panose="00000500000000000000" pitchFamily="2" charset="0"/>
              </a:rPr>
              <a:t>Cidadania Digital</a:t>
            </a:r>
            <a:endParaRPr lang="pt-BR" sz="1200">
              <a:solidFill>
                <a:srgbClr val="0070C0"/>
              </a:solidFill>
              <a:latin typeface="BancoDoBrasil Textos" panose="00000500000000000000" pitchFamily="2" charset="0"/>
            </a:endParaRPr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D3F533FF-7826-607F-7D85-C70713094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72" y="290136"/>
            <a:ext cx="931234" cy="5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9EC95-C0AE-738A-4EDE-6169E3B25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6E769A4-F937-F0CD-4E36-C37CD46E6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514"/>
            <a:ext cx="12192000" cy="1967855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569B8B3-14D4-0D96-E1F0-B945AE559A75}"/>
              </a:ext>
            </a:extLst>
          </p:cNvPr>
          <p:cNvCxnSpPr>
            <a:cxnSpLocks/>
          </p:cNvCxnSpPr>
          <p:nvPr/>
        </p:nvCxnSpPr>
        <p:spPr>
          <a:xfrm>
            <a:off x="1774825" y="252413"/>
            <a:ext cx="0" cy="651479"/>
          </a:xfrm>
          <a:prstGeom prst="line">
            <a:avLst/>
          </a:prstGeom>
          <a:ln>
            <a:solidFill>
              <a:srgbClr val="465E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1460EF22-DCF3-0C93-3EC3-B9FA8A7D377D}"/>
              </a:ext>
            </a:extLst>
          </p:cNvPr>
          <p:cNvSpPr/>
          <p:nvPr/>
        </p:nvSpPr>
        <p:spPr>
          <a:xfrm>
            <a:off x="0" y="1235455"/>
            <a:ext cx="12192000" cy="45719"/>
          </a:xfrm>
          <a:prstGeom prst="rect">
            <a:avLst/>
          </a:prstGeom>
          <a:solidFill>
            <a:srgbClr val="465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DE35346-853E-CA02-F563-8C80A7E419DF}"/>
              </a:ext>
            </a:extLst>
          </p:cNvPr>
          <p:cNvSpPr/>
          <p:nvPr/>
        </p:nvSpPr>
        <p:spPr>
          <a:xfrm>
            <a:off x="2024993" y="550892"/>
            <a:ext cx="4416236" cy="305090"/>
          </a:xfrm>
          <a:prstGeom prst="rect">
            <a:avLst/>
          </a:prstGeom>
          <a:solidFill>
            <a:srgbClr val="FCF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7474D1-D6DB-A6E6-AA82-5DA89554404F}"/>
              </a:ext>
            </a:extLst>
          </p:cNvPr>
          <p:cNvSpPr txBox="1"/>
          <p:nvPr/>
        </p:nvSpPr>
        <p:spPr>
          <a:xfrm>
            <a:off x="2018507" y="290136"/>
            <a:ext cx="449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Medium" panose="00000600000000000000" pitchFamily="2" charset="0"/>
                <a:ea typeface="+mn-ea"/>
                <a:cs typeface="+mn-cs"/>
              </a:rPr>
              <a:t>Rede BB Setor Público</a:t>
            </a: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25E9EB76-D24A-6B0C-9E0D-B9A612F06FF7}"/>
              </a:ext>
            </a:extLst>
          </p:cNvPr>
          <p:cNvSpPr/>
          <p:nvPr/>
        </p:nvSpPr>
        <p:spPr>
          <a:xfrm rot="10800000">
            <a:off x="10935486" y="0"/>
            <a:ext cx="1256514" cy="1256514"/>
          </a:xfrm>
          <a:prstGeom prst="rtTriangle">
            <a:avLst/>
          </a:prstGeom>
          <a:solidFill>
            <a:srgbClr val="FCF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CFC30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D78F04D-6DC5-A4B0-346D-0FBDC1A2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796" y="2312100"/>
            <a:ext cx="8460947" cy="3868385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B50A50FA-9371-1491-F426-148EF45FA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072" y="290136"/>
            <a:ext cx="931234" cy="5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3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1CA87-C291-BF6F-B5D4-232E5C1DD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F7263159-1665-781C-02A9-4423C2524A06}"/>
              </a:ext>
            </a:extLst>
          </p:cNvPr>
          <p:cNvCxnSpPr>
            <a:cxnSpLocks/>
          </p:cNvCxnSpPr>
          <p:nvPr/>
        </p:nvCxnSpPr>
        <p:spPr>
          <a:xfrm>
            <a:off x="1774825" y="252413"/>
            <a:ext cx="0" cy="651479"/>
          </a:xfrm>
          <a:prstGeom prst="line">
            <a:avLst/>
          </a:prstGeom>
          <a:ln>
            <a:solidFill>
              <a:srgbClr val="465E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98269AE2-B86D-8C63-D868-B6C613AA1F75}"/>
              </a:ext>
            </a:extLst>
          </p:cNvPr>
          <p:cNvSpPr/>
          <p:nvPr/>
        </p:nvSpPr>
        <p:spPr>
          <a:xfrm>
            <a:off x="0" y="1235455"/>
            <a:ext cx="12192000" cy="45719"/>
          </a:xfrm>
          <a:prstGeom prst="rect">
            <a:avLst/>
          </a:prstGeom>
          <a:solidFill>
            <a:srgbClr val="465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2C305F-2975-844E-F094-A7285015B8E4}"/>
              </a:ext>
            </a:extLst>
          </p:cNvPr>
          <p:cNvSpPr/>
          <p:nvPr/>
        </p:nvSpPr>
        <p:spPr>
          <a:xfrm>
            <a:off x="2024993" y="550891"/>
            <a:ext cx="2806983" cy="324019"/>
          </a:xfrm>
          <a:prstGeom prst="rect">
            <a:avLst/>
          </a:prstGeom>
          <a:solidFill>
            <a:srgbClr val="FCF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CDDD6E-E886-ACC0-3228-B3C5A7F40DD6}"/>
              </a:ext>
            </a:extLst>
          </p:cNvPr>
          <p:cNvSpPr txBox="1"/>
          <p:nvPr/>
        </p:nvSpPr>
        <p:spPr>
          <a:xfrm>
            <a:off x="2018507" y="290135"/>
            <a:ext cx="272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Medium" panose="00000600000000000000" pitchFamily="2" charset="0"/>
                <a:ea typeface="+mn-ea"/>
                <a:cs typeface="+mn-cs"/>
              </a:rPr>
              <a:t>Soluções BB</a:t>
            </a: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39CAA7CC-7C15-AEAB-5D32-1054EB05E17B}"/>
              </a:ext>
            </a:extLst>
          </p:cNvPr>
          <p:cNvSpPr/>
          <p:nvPr/>
        </p:nvSpPr>
        <p:spPr>
          <a:xfrm rot="10800000">
            <a:off x="10935486" y="0"/>
            <a:ext cx="1256514" cy="1256514"/>
          </a:xfrm>
          <a:prstGeom prst="rtTriangle">
            <a:avLst/>
          </a:prstGeom>
          <a:solidFill>
            <a:srgbClr val="FCF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CFC30"/>
              </a:solidFill>
            </a:endParaRPr>
          </a:p>
        </p:txBody>
      </p:sp>
      <p:sp>
        <p:nvSpPr>
          <p:cNvPr id="22" name="Forma libre 351">
            <a:extLst>
              <a:ext uri="{FF2B5EF4-FFF2-40B4-BE49-F238E27FC236}">
                <a16:creationId xmlns:a16="http://schemas.microsoft.com/office/drawing/2014/main" id="{B600DD3C-BCA8-C3F5-FFAF-4B7441B86B40}"/>
              </a:ext>
            </a:extLst>
          </p:cNvPr>
          <p:cNvSpPr/>
          <p:nvPr/>
        </p:nvSpPr>
        <p:spPr>
          <a:xfrm>
            <a:off x="646916" y="2182890"/>
            <a:ext cx="756114" cy="3769683"/>
          </a:xfrm>
          <a:custGeom>
            <a:avLst/>
            <a:gdLst>
              <a:gd name="connsiteX0" fmla="*/ 232 w 131235"/>
              <a:gd name="connsiteY0" fmla="*/ 580529 h 580197"/>
              <a:gd name="connsiteX1" fmla="*/ 232 w 131235"/>
              <a:gd name="connsiteY1" fmla="*/ 232 h 580197"/>
              <a:gd name="connsiteX2" fmla="*/ 131344 w 131235"/>
              <a:gd name="connsiteY2" fmla="*/ 232 h 58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5" h="580197">
                <a:moveTo>
                  <a:pt x="232" y="580529"/>
                </a:moveTo>
                <a:lnTo>
                  <a:pt x="232" y="232"/>
                </a:lnTo>
                <a:lnTo>
                  <a:pt x="131344" y="232"/>
                </a:ln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orma libre 355">
            <a:extLst>
              <a:ext uri="{FF2B5EF4-FFF2-40B4-BE49-F238E27FC236}">
                <a16:creationId xmlns:a16="http://schemas.microsoft.com/office/drawing/2014/main" id="{6C410FA2-E398-563D-7CBE-CB272083491C}"/>
              </a:ext>
            </a:extLst>
          </p:cNvPr>
          <p:cNvSpPr/>
          <p:nvPr/>
        </p:nvSpPr>
        <p:spPr>
          <a:xfrm>
            <a:off x="2853108" y="2157129"/>
            <a:ext cx="756114" cy="3769683"/>
          </a:xfrm>
          <a:custGeom>
            <a:avLst/>
            <a:gdLst>
              <a:gd name="connsiteX0" fmla="*/ 232 w 131235"/>
              <a:gd name="connsiteY0" fmla="*/ 580529 h 580197"/>
              <a:gd name="connsiteX1" fmla="*/ 232 w 131235"/>
              <a:gd name="connsiteY1" fmla="*/ 232 h 580197"/>
              <a:gd name="connsiteX2" fmla="*/ 131337 w 131235"/>
              <a:gd name="connsiteY2" fmla="*/ 232 h 58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5" h="580197">
                <a:moveTo>
                  <a:pt x="232" y="580529"/>
                </a:moveTo>
                <a:lnTo>
                  <a:pt x="232" y="232"/>
                </a:lnTo>
                <a:lnTo>
                  <a:pt x="131337" y="232"/>
                </a:ln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orma libre 359">
            <a:extLst>
              <a:ext uri="{FF2B5EF4-FFF2-40B4-BE49-F238E27FC236}">
                <a16:creationId xmlns:a16="http://schemas.microsoft.com/office/drawing/2014/main" id="{EDBBF233-AE89-89F7-02CC-74A9FD0DB9CA}"/>
              </a:ext>
            </a:extLst>
          </p:cNvPr>
          <p:cNvSpPr/>
          <p:nvPr/>
        </p:nvSpPr>
        <p:spPr>
          <a:xfrm>
            <a:off x="5119514" y="2155627"/>
            <a:ext cx="756114" cy="3713839"/>
          </a:xfrm>
          <a:custGeom>
            <a:avLst/>
            <a:gdLst>
              <a:gd name="connsiteX0" fmla="*/ 232 w 131235"/>
              <a:gd name="connsiteY0" fmla="*/ 580529 h 580197"/>
              <a:gd name="connsiteX1" fmla="*/ 232 w 131235"/>
              <a:gd name="connsiteY1" fmla="*/ 232 h 580197"/>
              <a:gd name="connsiteX2" fmla="*/ 131344 w 131235"/>
              <a:gd name="connsiteY2" fmla="*/ 232 h 58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5" h="580197">
                <a:moveTo>
                  <a:pt x="232" y="580529"/>
                </a:moveTo>
                <a:lnTo>
                  <a:pt x="232" y="232"/>
                </a:lnTo>
                <a:lnTo>
                  <a:pt x="131344" y="232"/>
                </a:ln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orma libre 350">
            <a:extLst>
              <a:ext uri="{FF2B5EF4-FFF2-40B4-BE49-F238E27FC236}">
                <a16:creationId xmlns:a16="http://schemas.microsoft.com/office/drawing/2014/main" id="{5EF5BBA3-CD18-ACAE-6377-401C30325403}"/>
              </a:ext>
            </a:extLst>
          </p:cNvPr>
          <p:cNvSpPr/>
          <p:nvPr/>
        </p:nvSpPr>
        <p:spPr>
          <a:xfrm>
            <a:off x="700821" y="1917796"/>
            <a:ext cx="1941139" cy="459862"/>
          </a:xfrm>
          <a:custGeom>
            <a:avLst/>
            <a:gdLst>
              <a:gd name="connsiteX0" fmla="*/ 46 w 336913"/>
              <a:gd name="connsiteY0" fmla="*/ 46 h 79815"/>
              <a:gd name="connsiteX1" fmla="*/ 337052 w 336913"/>
              <a:gd name="connsiteY1" fmla="*/ 46 h 79815"/>
              <a:gd name="connsiteX2" fmla="*/ 337052 w 336913"/>
              <a:gd name="connsiteY2" fmla="*/ 79785 h 79815"/>
              <a:gd name="connsiteX3" fmla="*/ 46 w 336913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913" h="79815">
                <a:moveTo>
                  <a:pt x="46" y="46"/>
                </a:moveTo>
                <a:lnTo>
                  <a:pt x="337052" y="46"/>
                </a:lnTo>
                <a:lnTo>
                  <a:pt x="337052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FFFF00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Forma libre 354">
            <a:extLst>
              <a:ext uri="{FF2B5EF4-FFF2-40B4-BE49-F238E27FC236}">
                <a16:creationId xmlns:a16="http://schemas.microsoft.com/office/drawing/2014/main" id="{74A8320D-C594-6D90-D03B-1CF6EF16BBB2}"/>
              </a:ext>
            </a:extLst>
          </p:cNvPr>
          <p:cNvSpPr/>
          <p:nvPr/>
        </p:nvSpPr>
        <p:spPr>
          <a:xfrm>
            <a:off x="2892303" y="1907944"/>
            <a:ext cx="1998622" cy="459862"/>
          </a:xfrm>
          <a:custGeom>
            <a:avLst/>
            <a:gdLst>
              <a:gd name="connsiteX0" fmla="*/ 46 w 346890"/>
              <a:gd name="connsiteY0" fmla="*/ 46 h 79815"/>
              <a:gd name="connsiteX1" fmla="*/ 347520 w 346890"/>
              <a:gd name="connsiteY1" fmla="*/ 46 h 79815"/>
              <a:gd name="connsiteX2" fmla="*/ 347520 w 346890"/>
              <a:gd name="connsiteY2" fmla="*/ 79785 h 79815"/>
              <a:gd name="connsiteX3" fmla="*/ 46 w 346890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0" h="79815">
                <a:moveTo>
                  <a:pt x="46" y="46"/>
                </a:moveTo>
                <a:lnTo>
                  <a:pt x="347520" y="46"/>
                </a:lnTo>
                <a:lnTo>
                  <a:pt x="347520" y="79785"/>
                </a:lnTo>
                <a:lnTo>
                  <a:pt x="46" y="7978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Forma libre 358">
            <a:extLst>
              <a:ext uri="{FF2B5EF4-FFF2-40B4-BE49-F238E27FC236}">
                <a16:creationId xmlns:a16="http://schemas.microsoft.com/office/drawing/2014/main" id="{C26BD697-0DBC-C772-01D2-1ED554425BA4}"/>
              </a:ext>
            </a:extLst>
          </p:cNvPr>
          <p:cNvSpPr/>
          <p:nvPr/>
        </p:nvSpPr>
        <p:spPr>
          <a:xfrm>
            <a:off x="5172512" y="1909750"/>
            <a:ext cx="2051680" cy="459862"/>
          </a:xfrm>
          <a:custGeom>
            <a:avLst/>
            <a:gdLst>
              <a:gd name="connsiteX0" fmla="*/ 46 w 356100"/>
              <a:gd name="connsiteY0" fmla="*/ 46 h 79815"/>
              <a:gd name="connsiteX1" fmla="*/ 356462 w 356100"/>
              <a:gd name="connsiteY1" fmla="*/ 46 h 79815"/>
              <a:gd name="connsiteX2" fmla="*/ 356462 w 356100"/>
              <a:gd name="connsiteY2" fmla="*/ 79785 h 79815"/>
              <a:gd name="connsiteX3" fmla="*/ 46 w 356100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100" h="79815">
                <a:moveTo>
                  <a:pt x="46" y="46"/>
                </a:moveTo>
                <a:lnTo>
                  <a:pt x="356462" y="46"/>
                </a:lnTo>
                <a:lnTo>
                  <a:pt x="356462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0070C0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CuadroTexto 395">
            <a:extLst>
              <a:ext uri="{FF2B5EF4-FFF2-40B4-BE49-F238E27FC236}">
                <a16:creationId xmlns:a16="http://schemas.microsoft.com/office/drawing/2014/main" id="{C99AB552-FCA2-4386-57A3-101B5C16DD3F}"/>
              </a:ext>
            </a:extLst>
          </p:cNvPr>
          <p:cNvSpPr txBox="1"/>
          <p:nvPr/>
        </p:nvSpPr>
        <p:spPr>
          <a:xfrm>
            <a:off x="854576" y="1992968"/>
            <a:ext cx="171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rgbClr val="0070C0"/>
                </a:solidFill>
                <a:latin typeface="BancoDoBrasil Titulos ExtraBold" panose="00000900000000000000" pitchFamily="2" charset="0"/>
                <a:ea typeface="Lato Semibold" panose="020F0502020204030203" pitchFamily="34" charset="0"/>
                <a:cs typeface="Poppins Medium" pitchFamily="2" charset="77"/>
              </a:rPr>
              <a:t>BB DIGITAL</a:t>
            </a:r>
            <a:endParaRPr lang="pt-BR" sz="1400">
              <a:solidFill>
                <a:prstClr val="white"/>
              </a:solidFill>
              <a:latin typeface="BancoDoBrasil Titulos ExtraBold" panose="00000900000000000000" pitchFamily="2" charset="0"/>
              <a:ea typeface="Lato Semibold" panose="020F0502020204030203" pitchFamily="34" charset="0"/>
              <a:cs typeface="Poppins Medium" pitchFamily="2" charset="77"/>
            </a:endParaRPr>
          </a:p>
        </p:txBody>
      </p:sp>
      <p:sp>
        <p:nvSpPr>
          <p:cNvPr id="29" name="CuadroTexto 395">
            <a:extLst>
              <a:ext uri="{FF2B5EF4-FFF2-40B4-BE49-F238E27FC236}">
                <a16:creationId xmlns:a16="http://schemas.microsoft.com/office/drawing/2014/main" id="{4DD694D8-D309-9556-94EE-D01055E806A6}"/>
              </a:ext>
            </a:extLst>
          </p:cNvPr>
          <p:cNvSpPr txBox="1"/>
          <p:nvPr/>
        </p:nvSpPr>
        <p:spPr>
          <a:xfrm>
            <a:off x="3031257" y="1983116"/>
            <a:ext cx="171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prstClr val="white"/>
                </a:solidFill>
                <a:latin typeface="BancoDoBrasil Titulos ExtraBold" panose="00000900000000000000" pitchFamily="2" charset="0"/>
                <a:ea typeface="Lato Semibold" panose="020F0502020204030203" pitchFamily="34" charset="0"/>
                <a:cs typeface="Poppins Medium" pitchFamily="2" charset="77"/>
              </a:rPr>
              <a:t>LICITAÇÕES-E</a:t>
            </a:r>
          </a:p>
        </p:txBody>
      </p:sp>
      <p:sp>
        <p:nvSpPr>
          <p:cNvPr id="30" name="CuadroTexto 395">
            <a:extLst>
              <a:ext uri="{FF2B5EF4-FFF2-40B4-BE49-F238E27FC236}">
                <a16:creationId xmlns:a16="http://schemas.microsoft.com/office/drawing/2014/main" id="{BDE61870-5005-0C3A-113E-60186D7786D9}"/>
              </a:ext>
            </a:extLst>
          </p:cNvPr>
          <p:cNvSpPr txBox="1"/>
          <p:nvPr/>
        </p:nvSpPr>
        <p:spPr>
          <a:xfrm>
            <a:off x="5298215" y="1984922"/>
            <a:ext cx="205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prstClr val="white"/>
                </a:solidFill>
                <a:latin typeface="BancoDoBrasil Titulos ExtraBold" panose="00000900000000000000" pitchFamily="2" charset="0"/>
                <a:ea typeface="Lato Semibold" panose="020F0502020204030203" pitchFamily="34" charset="0"/>
                <a:cs typeface="Poppins Medium" pitchFamily="2" charset="77"/>
              </a:rPr>
              <a:t>GESTÃO ÁGIL</a:t>
            </a:r>
          </a:p>
        </p:txBody>
      </p:sp>
      <p:sp>
        <p:nvSpPr>
          <p:cNvPr id="31" name="Rectangle 56">
            <a:extLst>
              <a:ext uri="{FF2B5EF4-FFF2-40B4-BE49-F238E27FC236}">
                <a16:creationId xmlns:a16="http://schemas.microsoft.com/office/drawing/2014/main" id="{B7EEC102-2597-3F22-7F0E-1FA8589386EE}"/>
              </a:ext>
            </a:extLst>
          </p:cNvPr>
          <p:cNvSpPr/>
          <p:nvPr/>
        </p:nvSpPr>
        <p:spPr>
          <a:xfrm>
            <a:off x="645168" y="2572615"/>
            <a:ext cx="2175132" cy="17851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100" kern="0">
                <a:solidFill>
                  <a:srgbClr val="0070C0"/>
                </a:solidFill>
                <a:latin typeface="BancoDoBrasil Textos" panose="00000500000000000000" pitchFamily="2" charset="0"/>
              </a:rPr>
              <a:t>Serviço de autoatendimento, via internet, que integra em um único ambiente, soluções financeiras, transações bancárias, informações e negócios desenvolvidos exclusivamente para os clientes Setor Público</a:t>
            </a:r>
            <a:r>
              <a:rPr lang="pt-BR" sz="1100" b="0" i="0">
                <a:effectLst/>
                <a:latin typeface="BancoDoBrasilTextos"/>
              </a:rPr>
              <a:t>.</a:t>
            </a:r>
            <a:endParaRPr lang="pt-BR" altLang="pt-BR" sz="1100">
              <a:solidFill>
                <a:srgbClr val="FF0000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3" name="CaixaDeTexto 29">
            <a:extLst>
              <a:ext uri="{FF2B5EF4-FFF2-40B4-BE49-F238E27FC236}">
                <a16:creationId xmlns:a16="http://schemas.microsoft.com/office/drawing/2014/main" id="{00E6E9FB-783D-706D-573F-2AA95B4AB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117" y="2555740"/>
            <a:ext cx="2221866" cy="1277273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BR"/>
            </a:defPPr>
            <a:lvl1pPr marL="285750" marR="0" lvl="0" indent="-285750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465EFB"/>
                </a:solidFill>
                <a:effectLst/>
                <a:uLnTx/>
                <a:uFillTx/>
                <a:latin typeface="BancoDoBrasil Textos" panose="00000500000000000000" pitchFamily="2" charset="0"/>
              </a:defRPr>
            </a:lvl1pPr>
          </a:lstStyle>
          <a:p>
            <a:r>
              <a:rPr lang="pt-BR" sz="1100" kern="0">
                <a:solidFill>
                  <a:srgbClr val="0070C0"/>
                </a:solidFill>
              </a:rPr>
              <a:t>Solução que disponibiliza ambiente virtual de disputa para realização de compras públicas, por meio de processos licitatórios, de forma transparente e segura.</a:t>
            </a:r>
            <a:endParaRPr lang="pt-BR" altLang="pt-BR" sz="1100" kern="0">
              <a:solidFill>
                <a:srgbClr val="0070C0"/>
              </a:solidFill>
            </a:endParaRPr>
          </a:p>
        </p:txBody>
      </p:sp>
      <p:sp>
        <p:nvSpPr>
          <p:cNvPr id="34" name="CaixaDeTexto 29">
            <a:extLst>
              <a:ext uri="{FF2B5EF4-FFF2-40B4-BE49-F238E27FC236}">
                <a16:creationId xmlns:a16="http://schemas.microsoft.com/office/drawing/2014/main" id="{B0438C60-94AC-0472-38A5-FB1DC982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551" y="2538576"/>
            <a:ext cx="2207344" cy="244682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BR"/>
            </a:defPPr>
            <a:lvl1pPr marL="285750" marR="0" lvl="0" indent="-285750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465EFB"/>
                </a:solidFill>
                <a:effectLst/>
                <a:uLnTx/>
                <a:uFillTx/>
                <a:latin typeface="BancoDoBrasil Textos" panose="00000500000000000000" pitchFamily="2" charset="0"/>
              </a:defRPr>
            </a:lvl1pPr>
          </a:lstStyle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Sistema integrado de recursos</a:t>
            </a:r>
          </a:p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Solução para acompanhamento da execução financeira de recursos oriundos de repasses governamentais.</a:t>
            </a:r>
          </a:p>
          <a:p>
            <a:r>
              <a:rPr lang="pt-BR" altLang="pt-BR" sz="1100" kern="0">
                <a:solidFill>
                  <a:srgbClr val="0070C0"/>
                </a:solidFill>
              </a:rPr>
              <a:t>Permite a conciliação dos recursos num único ambiente, classificando-os e vinculando os documentos de comprovação dos gastos.</a:t>
            </a:r>
            <a:endParaRPr kumimoji="0" lang="pt-BR" altLang="pt-BR" sz="11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ncoDoBrasil Textos" panose="00000500000000000000" pitchFamily="2" charset="0"/>
            </a:endParaRPr>
          </a:p>
        </p:txBody>
      </p:sp>
      <p:sp>
        <p:nvSpPr>
          <p:cNvPr id="36" name="Forma libre 355">
            <a:extLst>
              <a:ext uri="{FF2B5EF4-FFF2-40B4-BE49-F238E27FC236}">
                <a16:creationId xmlns:a16="http://schemas.microsoft.com/office/drawing/2014/main" id="{ADA49F6F-EE35-369D-5F4E-015A0FE580AE}"/>
              </a:ext>
            </a:extLst>
          </p:cNvPr>
          <p:cNvSpPr/>
          <p:nvPr/>
        </p:nvSpPr>
        <p:spPr>
          <a:xfrm>
            <a:off x="7453589" y="2150239"/>
            <a:ext cx="756114" cy="3769683"/>
          </a:xfrm>
          <a:custGeom>
            <a:avLst/>
            <a:gdLst>
              <a:gd name="connsiteX0" fmla="*/ 232 w 131235"/>
              <a:gd name="connsiteY0" fmla="*/ 580529 h 580197"/>
              <a:gd name="connsiteX1" fmla="*/ 232 w 131235"/>
              <a:gd name="connsiteY1" fmla="*/ 232 h 580197"/>
              <a:gd name="connsiteX2" fmla="*/ 131337 w 131235"/>
              <a:gd name="connsiteY2" fmla="*/ 232 h 58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5" h="580197">
                <a:moveTo>
                  <a:pt x="232" y="580529"/>
                </a:moveTo>
                <a:lnTo>
                  <a:pt x="232" y="232"/>
                </a:lnTo>
                <a:lnTo>
                  <a:pt x="131337" y="232"/>
                </a:ln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orma libre 359">
            <a:extLst>
              <a:ext uri="{FF2B5EF4-FFF2-40B4-BE49-F238E27FC236}">
                <a16:creationId xmlns:a16="http://schemas.microsoft.com/office/drawing/2014/main" id="{52869E12-1249-172B-542C-A2D74EE09802}"/>
              </a:ext>
            </a:extLst>
          </p:cNvPr>
          <p:cNvSpPr/>
          <p:nvPr/>
        </p:nvSpPr>
        <p:spPr>
          <a:xfrm>
            <a:off x="9702581" y="2145353"/>
            <a:ext cx="756114" cy="3713839"/>
          </a:xfrm>
          <a:custGeom>
            <a:avLst/>
            <a:gdLst>
              <a:gd name="connsiteX0" fmla="*/ 232 w 131235"/>
              <a:gd name="connsiteY0" fmla="*/ 580529 h 580197"/>
              <a:gd name="connsiteX1" fmla="*/ 232 w 131235"/>
              <a:gd name="connsiteY1" fmla="*/ 232 h 580197"/>
              <a:gd name="connsiteX2" fmla="*/ 131344 w 131235"/>
              <a:gd name="connsiteY2" fmla="*/ 232 h 58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5" h="580197">
                <a:moveTo>
                  <a:pt x="232" y="580529"/>
                </a:moveTo>
                <a:lnTo>
                  <a:pt x="232" y="232"/>
                </a:lnTo>
                <a:lnTo>
                  <a:pt x="131344" y="232"/>
                </a:ln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orma libre 354">
            <a:extLst>
              <a:ext uri="{FF2B5EF4-FFF2-40B4-BE49-F238E27FC236}">
                <a16:creationId xmlns:a16="http://schemas.microsoft.com/office/drawing/2014/main" id="{A12146E6-5FE8-D3C8-9303-CE2007EDA412}"/>
              </a:ext>
            </a:extLst>
          </p:cNvPr>
          <p:cNvSpPr/>
          <p:nvPr/>
        </p:nvSpPr>
        <p:spPr>
          <a:xfrm>
            <a:off x="7492784" y="1901054"/>
            <a:ext cx="1998622" cy="459862"/>
          </a:xfrm>
          <a:custGeom>
            <a:avLst/>
            <a:gdLst>
              <a:gd name="connsiteX0" fmla="*/ 46 w 346890"/>
              <a:gd name="connsiteY0" fmla="*/ 46 h 79815"/>
              <a:gd name="connsiteX1" fmla="*/ 347520 w 346890"/>
              <a:gd name="connsiteY1" fmla="*/ 46 h 79815"/>
              <a:gd name="connsiteX2" fmla="*/ 347520 w 346890"/>
              <a:gd name="connsiteY2" fmla="*/ 79785 h 79815"/>
              <a:gd name="connsiteX3" fmla="*/ 46 w 346890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0" h="79815">
                <a:moveTo>
                  <a:pt x="46" y="46"/>
                </a:moveTo>
                <a:lnTo>
                  <a:pt x="347520" y="46"/>
                </a:lnTo>
                <a:lnTo>
                  <a:pt x="347520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FBBDF4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Forma libre 358">
            <a:extLst>
              <a:ext uri="{FF2B5EF4-FFF2-40B4-BE49-F238E27FC236}">
                <a16:creationId xmlns:a16="http://schemas.microsoft.com/office/drawing/2014/main" id="{C4A55DA3-30CF-ACE5-92BE-EFCF230324A5}"/>
              </a:ext>
            </a:extLst>
          </p:cNvPr>
          <p:cNvSpPr/>
          <p:nvPr/>
        </p:nvSpPr>
        <p:spPr>
          <a:xfrm>
            <a:off x="9755579" y="1899476"/>
            <a:ext cx="2051680" cy="459862"/>
          </a:xfrm>
          <a:custGeom>
            <a:avLst/>
            <a:gdLst>
              <a:gd name="connsiteX0" fmla="*/ 46 w 356100"/>
              <a:gd name="connsiteY0" fmla="*/ 46 h 79815"/>
              <a:gd name="connsiteX1" fmla="*/ 356462 w 356100"/>
              <a:gd name="connsiteY1" fmla="*/ 46 h 79815"/>
              <a:gd name="connsiteX2" fmla="*/ 356462 w 356100"/>
              <a:gd name="connsiteY2" fmla="*/ 79785 h 79815"/>
              <a:gd name="connsiteX3" fmla="*/ 46 w 356100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100" h="79815">
                <a:moveTo>
                  <a:pt x="46" y="46"/>
                </a:moveTo>
                <a:lnTo>
                  <a:pt x="356462" y="46"/>
                </a:lnTo>
                <a:lnTo>
                  <a:pt x="356462" y="79785"/>
                </a:lnTo>
                <a:lnTo>
                  <a:pt x="46" y="797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CuadroTexto 395">
            <a:extLst>
              <a:ext uri="{FF2B5EF4-FFF2-40B4-BE49-F238E27FC236}">
                <a16:creationId xmlns:a16="http://schemas.microsoft.com/office/drawing/2014/main" id="{760921A4-DF87-9900-5B50-D522FB19A530}"/>
              </a:ext>
            </a:extLst>
          </p:cNvPr>
          <p:cNvSpPr txBox="1"/>
          <p:nvPr/>
        </p:nvSpPr>
        <p:spPr>
          <a:xfrm>
            <a:off x="7631738" y="1976226"/>
            <a:ext cx="171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prstClr val="white"/>
                </a:solidFill>
                <a:latin typeface="BancoDoBrasil Titulos ExtraBold" panose="00000900000000000000" pitchFamily="2" charset="0"/>
                <a:ea typeface="Lato Semibold" panose="020F0502020204030203" pitchFamily="34" charset="0"/>
                <a:cs typeface="Poppins Medium" pitchFamily="2" charset="77"/>
              </a:rPr>
              <a:t>REC INTEGR PIX</a:t>
            </a:r>
          </a:p>
        </p:txBody>
      </p:sp>
      <p:sp>
        <p:nvSpPr>
          <p:cNvPr id="41" name="CuadroTexto 395">
            <a:extLst>
              <a:ext uri="{FF2B5EF4-FFF2-40B4-BE49-F238E27FC236}">
                <a16:creationId xmlns:a16="http://schemas.microsoft.com/office/drawing/2014/main" id="{3B72C89D-2FBE-D896-88A8-49717E697BA2}"/>
              </a:ext>
            </a:extLst>
          </p:cNvPr>
          <p:cNvSpPr txBox="1"/>
          <p:nvPr/>
        </p:nvSpPr>
        <p:spPr>
          <a:xfrm>
            <a:off x="9881282" y="1974648"/>
            <a:ext cx="205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prstClr val="white"/>
                </a:solidFill>
                <a:latin typeface="BancoDoBrasil Titulos ExtraBold" panose="00000900000000000000" pitchFamily="2" charset="0"/>
                <a:ea typeface="Lato Semibold" panose="020F0502020204030203" pitchFamily="34" charset="0"/>
                <a:cs typeface="Poppins Medium" pitchFamily="2" charset="77"/>
              </a:rPr>
              <a:t>PAGAMENTOS PBN</a:t>
            </a:r>
          </a:p>
        </p:txBody>
      </p:sp>
      <p:sp>
        <p:nvSpPr>
          <p:cNvPr id="42" name="CaixaDeTexto 29">
            <a:extLst>
              <a:ext uri="{FF2B5EF4-FFF2-40B4-BE49-F238E27FC236}">
                <a16:creationId xmlns:a16="http://schemas.microsoft.com/office/drawing/2014/main" id="{129B4CF1-60E6-79D0-C3BC-9DCF6E99D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98" y="2538576"/>
            <a:ext cx="2221866" cy="3108543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BR"/>
            </a:defPPr>
            <a:lvl1pPr marL="285750" marR="0" lvl="0" indent="-285750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465EFB"/>
                </a:solidFill>
                <a:effectLst/>
                <a:uLnTx/>
                <a:uFillTx/>
                <a:latin typeface="BancoDoBrasil Textos" panose="00000500000000000000" pitchFamily="2" charset="0"/>
              </a:defRPr>
            </a:lvl1pPr>
          </a:lstStyle>
          <a:p>
            <a:r>
              <a:rPr lang="pt-BR" altLang="pt-BR" sz="1100" kern="0">
                <a:solidFill>
                  <a:srgbClr val="0070C0"/>
                </a:solidFill>
              </a:rPr>
              <a:t>Ente recebe arrecadação via Pix</a:t>
            </a:r>
          </a:p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QR Codes dinâmicos ou estáticos</a:t>
            </a:r>
          </a:p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QR </a:t>
            </a:r>
            <a:r>
              <a:rPr lang="pt-BR" altLang="pt-BR" sz="1100" kern="0">
                <a:solidFill>
                  <a:srgbClr val="0070C0"/>
                </a:solidFill>
              </a:rPr>
              <a:t>C</a:t>
            </a:r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odes atrelados </a:t>
            </a:r>
            <a:r>
              <a:rPr lang="pt-PT" sz="1100" kern="0">
                <a:solidFill>
                  <a:srgbClr val="0070C0"/>
                </a:solidFill>
              </a:rPr>
              <a:t>atrelados aos códigos de barras de guias não compensáveis</a:t>
            </a:r>
            <a:endParaRPr lang="pt-BR" altLang="pt-BR" sz="1100" kern="0">
              <a:solidFill>
                <a:srgbClr val="0070C0"/>
              </a:solidFill>
            </a:endParaRPr>
          </a:p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Consulta online dos pagamentos</a:t>
            </a:r>
            <a:endParaRPr lang="pt-BR" altLang="pt-BR" sz="1100" kern="0">
              <a:solidFill>
                <a:srgbClr val="0070C0"/>
              </a:solidFill>
            </a:endParaRPr>
          </a:p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Manutenção dos arquivos retorno de pagamento da </a:t>
            </a:r>
            <a:r>
              <a:rPr lang="pt-BR" altLang="pt-BR" sz="1100" kern="0">
                <a:solidFill>
                  <a:srgbClr val="0070C0"/>
                </a:solidFill>
              </a:rPr>
              <a:t>forma tradicional  </a:t>
            </a:r>
            <a:r>
              <a:rPr lang="pt-PT" sz="1100" kern="0">
                <a:solidFill>
                  <a:srgbClr val="0070C0"/>
                </a:solidFill>
              </a:rPr>
              <a:t>(arquivos RCB001 - consolidado, RCB200 –parcial/ rajada)</a:t>
            </a:r>
            <a:endParaRPr lang="pt-BR" altLang="pt-BR" sz="1100" kern="0">
              <a:solidFill>
                <a:srgbClr val="0070C0"/>
              </a:solidFill>
            </a:endParaRPr>
          </a:p>
        </p:txBody>
      </p:sp>
      <p:sp>
        <p:nvSpPr>
          <p:cNvPr id="43" name="CaixaDeTexto 29">
            <a:extLst>
              <a:ext uri="{FF2B5EF4-FFF2-40B4-BE49-F238E27FC236}">
                <a16:creationId xmlns:a16="http://schemas.microsoft.com/office/drawing/2014/main" id="{AE7D37E4-786B-76EC-DBD8-EC616B3C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5618" y="2528302"/>
            <a:ext cx="2207344" cy="209288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BR"/>
            </a:defPPr>
            <a:lvl1pPr marL="285750" marR="0" lvl="0" indent="-285750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465EFB"/>
                </a:solidFill>
                <a:effectLst/>
                <a:uLnTx/>
                <a:uFillTx/>
                <a:latin typeface="BancoDoBrasil Textos" panose="00000500000000000000" pitchFamily="2" charset="0"/>
              </a:defRPr>
            </a:lvl1pPr>
          </a:lstStyle>
          <a:p>
            <a:r>
              <a:rPr lang="pt-BR" altLang="pt-BR" sz="1100" kern="0">
                <a:solidFill>
                  <a:srgbClr val="0070C0"/>
                </a:solidFill>
              </a:rPr>
              <a:t>Pagamentos geral e benefícios</a:t>
            </a:r>
            <a:endParaRPr kumimoji="0" lang="pt-BR" altLang="pt-BR" sz="11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ncoDoBrasil Textos" panose="00000500000000000000" pitchFamily="2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Arquivos em lote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pt-BR" sz="1100" kern="0">
                <a:solidFill>
                  <a:srgbClr val="0070C0"/>
                </a:solidFill>
              </a:rPr>
              <a:t>Lista sobre direto no BB Digital</a:t>
            </a:r>
            <a:endParaRPr kumimoji="0" lang="pt-BR" altLang="pt-BR" sz="11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ncoDoBrasil Textos" panose="00000500000000000000" pitchFamily="2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Créditos em c/c BB ou chave Pix CPF para qualquer IF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pt-BR" sz="1100" kern="0">
                <a:solidFill>
                  <a:srgbClr val="0070C0"/>
                </a:solidFill>
              </a:rPr>
              <a:t>Mesários 2022 pagos dessa forma.</a:t>
            </a:r>
            <a:endParaRPr kumimoji="0" lang="pt-BR" altLang="pt-BR" sz="11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ncoDoBrasil Textos" panose="00000500000000000000" pitchFamily="2" charset="0"/>
            </a:endParaRP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4CB4680E-E3ED-2736-012B-FD7C9A4C4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72" y="290136"/>
            <a:ext cx="931234" cy="5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4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3464A-CF93-0BDF-2F5C-D284FE37C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77FA73E3-CFFB-A0A2-B1AE-092504EACE07}"/>
              </a:ext>
            </a:extLst>
          </p:cNvPr>
          <p:cNvCxnSpPr>
            <a:cxnSpLocks/>
          </p:cNvCxnSpPr>
          <p:nvPr/>
        </p:nvCxnSpPr>
        <p:spPr>
          <a:xfrm>
            <a:off x="1774825" y="252413"/>
            <a:ext cx="0" cy="651479"/>
          </a:xfrm>
          <a:prstGeom prst="line">
            <a:avLst/>
          </a:prstGeom>
          <a:ln>
            <a:solidFill>
              <a:srgbClr val="465E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2F69F24B-6AE6-588A-E6D4-CEF0863090CC}"/>
              </a:ext>
            </a:extLst>
          </p:cNvPr>
          <p:cNvSpPr/>
          <p:nvPr/>
        </p:nvSpPr>
        <p:spPr>
          <a:xfrm>
            <a:off x="0" y="1235455"/>
            <a:ext cx="12192000" cy="45719"/>
          </a:xfrm>
          <a:prstGeom prst="rect">
            <a:avLst/>
          </a:prstGeom>
          <a:solidFill>
            <a:srgbClr val="465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1465595-7150-7B42-16C2-599D77A5EFE8}"/>
              </a:ext>
            </a:extLst>
          </p:cNvPr>
          <p:cNvSpPr/>
          <p:nvPr/>
        </p:nvSpPr>
        <p:spPr>
          <a:xfrm>
            <a:off x="2024992" y="550891"/>
            <a:ext cx="5092983" cy="307281"/>
          </a:xfrm>
          <a:prstGeom prst="rect">
            <a:avLst/>
          </a:prstGeom>
          <a:solidFill>
            <a:srgbClr val="FCF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D0D350-922D-34EC-9B8F-4EEDF10599C1}"/>
              </a:ext>
            </a:extLst>
          </p:cNvPr>
          <p:cNvSpPr txBox="1"/>
          <p:nvPr/>
        </p:nvSpPr>
        <p:spPr>
          <a:xfrm>
            <a:off x="2018506" y="290136"/>
            <a:ext cx="534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Medium" panose="00000600000000000000" pitchFamily="2" charset="0"/>
                <a:ea typeface="+mn-ea"/>
                <a:cs typeface="+mn-cs"/>
              </a:rPr>
              <a:t>Parcerias e Investimentos</a:t>
            </a: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67157E48-4AAC-3F68-E498-18910E2680FB}"/>
              </a:ext>
            </a:extLst>
          </p:cNvPr>
          <p:cNvSpPr/>
          <p:nvPr/>
        </p:nvSpPr>
        <p:spPr>
          <a:xfrm rot="10800000">
            <a:off x="10935486" y="0"/>
            <a:ext cx="1256514" cy="1256514"/>
          </a:xfrm>
          <a:prstGeom prst="rtTriangle">
            <a:avLst/>
          </a:prstGeom>
          <a:solidFill>
            <a:srgbClr val="FCF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CFC30"/>
              </a:solidFill>
            </a:endParaRPr>
          </a:p>
        </p:txBody>
      </p:sp>
      <p:sp>
        <p:nvSpPr>
          <p:cNvPr id="9" name="Gráfico 219">
            <a:extLst>
              <a:ext uri="{FF2B5EF4-FFF2-40B4-BE49-F238E27FC236}">
                <a16:creationId xmlns:a16="http://schemas.microsoft.com/office/drawing/2014/main" id="{1713A809-BCB5-FAE7-698F-E6BCEE8DB766}"/>
              </a:ext>
            </a:extLst>
          </p:cNvPr>
          <p:cNvSpPr/>
          <p:nvPr/>
        </p:nvSpPr>
        <p:spPr>
          <a:xfrm rot="5400000">
            <a:off x="3754194" y="1470781"/>
            <a:ext cx="891473" cy="668606"/>
          </a:xfrm>
          <a:custGeom>
            <a:avLst/>
            <a:gdLst>
              <a:gd name="connsiteX0" fmla="*/ 566650 w 570831"/>
              <a:gd name="connsiteY0" fmla="*/ 205003 h 428124"/>
              <a:gd name="connsiteX1" fmla="*/ 337863 w 570831"/>
              <a:gd name="connsiteY1" fmla="*/ 10534 h 428124"/>
              <a:gd name="connsiteX2" fmla="*/ 309177 w 570831"/>
              <a:gd name="connsiteY2" fmla="*/ 0 h 428124"/>
              <a:gd name="connsiteX3" fmla="*/ 305925 w 570831"/>
              <a:gd name="connsiteY3" fmla="*/ 0 h 428124"/>
              <a:gd name="connsiteX4" fmla="*/ 261631 w 570831"/>
              <a:gd name="connsiteY4" fmla="*/ 44283 h 428124"/>
              <a:gd name="connsiteX5" fmla="*/ 277565 w 570831"/>
              <a:gd name="connsiteY5" fmla="*/ 78311 h 428124"/>
              <a:gd name="connsiteX6" fmla="*/ 383389 w 570831"/>
              <a:gd name="connsiteY6" fmla="*/ 166493 h 428124"/>
              <a:gd name="connsiteX7" fmla="*/ 47570 w 570831"/>
              <a:gd name="connsiteY7" fmla="*/ 166493 h 428124"/>
              <a:gd name="connsiteX8" fmla="*/ 0 w 570831"/>
              <a:gd name="connsiteY8" fmla="*/ 214062 h 428124"/>
              <a:gd name="connsiteX9" fmla="*/ 47570 w 570831"/>
              <a:gd name="connsiteY9" fmla="*/ 261631 h 428124"/>
              <a:gd name="connsiteX10" fmla="*/ 383388 w 570831"/>
              <a:gd name="connsiteY10" fmla="*/ 261631 h 428124"/>
              <a:gd name="connsiteX11" fmla="*/ 277564 w 570831"/>
              <a:gd name="connsiteY11" fmla="*/ 349813 h 428124"/>
              <a:gd name="connsiteX12" fmla="*/ 261630 w 570831"/>
              <a:gd name="connsiteY12" fmla="*/ 383842 h 428124"/>
              <a:gd name="connsiteX13" fmla="*/ 305924 w 570831"/>
              <a:gd name="connsiteY13" fmla="*/ 428124 h 428124"/>
              <a:gd name="connsiteX14" fmla="*/ 309176 w 570831"/>
              <a:gd name="connsiteY14" fmla="*/ 428124 h 428124"/>
              <a:gd name="connsiteX15" fmla="*/ 337885 w 570831"/>
              <a:gd name="connsiteY15" fmla="*/ 417580 h 428124"/>
              <a:gd name="connsiteX16" fmla="*/ 566650 w 570831"/>
              <a:gd name="connsiteY16" fmla="*/ 223120 h 428124"/>
              <a:gd name="connsiteX17" fmla="*/ 570831 w 570831"/>
              <a:gd name="connsiteY17" fmla="*/ 214062 h 428124"/>
              <a:gd name="connsiteX18" fmla="*/ 566650 w 570831"/>
              <a:gd name="connsiteY18" fmla="*/ 205003 h 42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831" h="428124">
                <a:moveTo>
                  <a:pt x="566650" y="205003"/>
                </a:moveTo>
                <a:lnTo>
                  <a:pt x="337863" y="10534"/>
                </a:lnTo>
                <a:cubicBezTo>
                  <a:pt x="329849" y="3739"/>
                  <a:pt x="319675" y="0"/>
                  <a:pt x="309177" y="0"/>
                </a:cubicBezTo>
                <a:lnTo>
                  <a:pt x="305925" y="0"/>
                </a:lnTo>
                <a:cubicBezTo>
                  <a:pt x="281490" y="0"/>
                  <a:pt x="261631" y="19871"/>
                  <a:pt x="261631" y="44283"/>
                </a:cubicBezTo>
                <a:cubicBezTo>
                  <a:pt x="261631" y="57464"/>
                  <a:pt x="267438" y="69868"/>
                  <a:pt x="277565" y="78311"/>
                </a:cubicBezTo>
                <a:lnTo>
                  <a:pt x="383389" y="166493"/>
                </a:lnTo>
                <a:lnTo>
                  <a:pt x="47570" y="166493"/>
                </a:lnTo>
                <a:cubicBezTo>
                  <a:pt x="21346" y="166492"/>
                  <a:pt x="0" y="187827"/>
                  <a:pt x="0" y="214062"/>
                </a:cubicBezTo>
                <a:cubicBezTo>
                  <a:pt x="0" y="240296"/>
                  <a:pt x="21346" y="261631"/>
                  <a:pt x="47570" y="261631"/>
                </a:cubicBezTo>
                <a:lnTo>
                  <a:pt x="383388" y="261631"/>
                </a:lnTo>
                <a:lnTo>
                  <a:pt x="277564" y="349813"/>
                </a:lnTo>
                <a:cubicBezTo>
                  <a:pt x="267438" y="358257"/>
                  <a:pt x="261630" y="370660"/>
                  <a:pt x="261630" y="383842"/>
                </a:cubicBezTo>
                <a:cubicBezTo>
                  <a:pt x="261630" y="408253"/>
                  <a:pt x="281490" y="428124"/>
                  <a:pt x="305924" y="428124"/>
                </a:cubicBezTo>
                <a:lnTo>
                  <a:pt x="309176" y="428124"/>
                </a:lnTo>
                <a:cubicBezTo>
                  <a:pt x="319675" y="428124"/>
                  <a:pt x="329849" y="424385"/>
                  <a:pt x="337885" y="417580"/>
                </a:cubicBezTo>
                <a:lnTo>
                  <a:pt x="566650" y="223120"/>
                </a:lnTo>
                <a:cubicBezTo>
                  <a:pt x="569298" y="220867"/>
                  <a:pt x="570831" y="217546"/>
                  <a:pt x="570831" y="214062"/>
                </a:cubicBezTo>
                <a:cubicBezTo>
                  <a:pt x="570831" y="210578"/>
                  <a:pt x="569298" y="207256"/>
                  <a:pt x="566650" y="205003"/>
                </a:cubicBezTo>
                <a:close/>
              </a:path>
            </a:pathLst>
          </a:custGeom>
          <a:solidFill>
            <a:schemeClr val="bg1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8" name="Forma libre 351">
            <a:extLst>
              <a:ext uri="{FF2B5EF4-FFF2-40B4-BE49-F238E27FC236}">
                <a16:creationId xmlns:a16="http://schemas.microsoft.com/office/drawing/2014/main" id="{A3D5087F-43CD-875B-2B4A-31F024ADEF11}"/>
              </a:ext>
            </a:extLst>
          </p:cNvPr>
          <p:cNvSpPr/>
          <p:nvPr/>
        </p:nvSpPr>
        <p:spPr>
          <a:xfrm>
            <a:off x="2033923" y="2244534"/>
            <a:ext cx="756114" cy="3769683"/>
          </a:xfrm>
          <a:custGeom>
            <a:avLst/>
            <a:gdLst>
              <a:gd name="connsiteX0" fmla="*/ 232 w 131235"/>
              <a:gd name="connsiteY0" fmla="*/ 580529 h 580197"/>
              <a:gd name="connsiteX1" fmla="*/ 232 w 131235"/>
              <a:gd name="connsiteY1" fmla="*/ 232 h 580197"/>
              <a:gd name="connsiteX2" fmla="*/ 131344 w 131235"/>
              <a:gd name="connsiteY2" fmla="*/ 232 h 58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5" h="580197">
                <a:moveTo>
                  <a:pt x="232" y="580529"/>
                </a:moveTo>
                <a:lnTo>
                  <a:pt x="232" y="232"/>
                </a:lnTo>
                <a:lnTo>
                  <a:pt x="131344" y="232"/>
                </a:ln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355">
            <a:extLst>
              <a:ext uri="{FF2B5EF4-FFF2-40B4-BE49-F238E27FC236}">
                <a16:creationId xmlns:a16="http://schemas.microsoft.com/office/drawing/2014/main" id="{69864FD5-12CF-03E0-0E4B-20EBC9557CC9}"/>
              </a:ext>
            </a:extLst>
          </p:cNvPr>
          <p:cNvSpPr/>
          <p:nvPr/>
        </p:nvSpPr>
        <p:spPr>
          <a:xfrm>
            <a:off x="4240115" y="2218773"/>
            <a:ext cx="756114" cy="3769683"/>
          </a:xfrm>
          <a:custGeom>
            <a:avLst/>
            <a:gdLst>
              <a:gd name="connsiteX0" fmla="*/ 232 w 131235"/>
              <a:gd name="connsiteY0" fmla="*/ 580529 h 580197"/>
              <a:gd name="connsiteX1" fmla="*/ 232 w 131235"/>
              <a:gd name="connsiteY1" fmla="*/ 232 h 580197"/>
              <a:gd name="connsiteX2" fmla="*/ 131337 w 131235"/>
              <a:gd name="connsiteY2" fmla="*/ 232 h 58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5" h="580197">
                <a:moveTo>
                  <a:pt x="232" y="580529"/>
                </a:moveTo>
                <a:lnTo>
                  <a:pt x="232" y="232"/>
                </a:lnTo>
                <a:lnTo>
                  <a:pt x="131337" y="232"/>
                </a:ln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rma libre 359">
            <a:extLst>
              <a:ext uri="{FF2B5EF4-FFF2-40B4-BE49-F238E27FC236}">
                <a16:creationId xmlns:a16="http://schemas.microsoft.com/office/drawing/2014/main" id="{0B63B448-AE16-2A1B-B434-F1C0D039BDBB}"/>
              </a:ext>
            </a:extLst>
          </p:cNvPr>
          <p:cNvSpPr/>
          <p:nvPr/>
        </p:nvSpPr>
        <p:spPr>
          <a:xfrm>
            <a:off x="7431190" y="2217271"/>
            <a:ext cx="756114" cy="3713839"/>
          </a:xfrm>
          <a:custGeom>
            <a:avLst/>
            <a:gdLst>
              <a:gd name="connsiteX0" fmla="*/ 232 w 131235"/>
              <a:gd name="connsiteY0" fmla="*/ 580529 h 580197"/>
              <a:gd name="connsiteX1" fmla="*/ 232 w 131235"/>
              <a:gd name="connsiteY1" fmla="*/ 232 h 580197"/>
              <a:gd name="connsiteX2" fmla="*/ 131344 w 131235"/>
              <a:gd name="connsiteY2" fmla="*/ 232 h 58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5" h="580197">
                <a:moveTo>
                  <a:pt x="232" y="580529"/>
                </a:moveTo>
                <a:lnTo>
                  <a:pt x="232" y="232"/>
                </a:lnTo>
                <a:lnTo>
                  <a:pt x="131344" y="232"/>
                </a:ln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rma libre 350">
            <a:extLst>
              <a:ext uri="{FF2B5EF4-FFF2-40B4-BE49-F238E27FC236}">
                <a16:creationId xmlns:a16="http://schemas.microsoft.com/office/drawing/2014/main" id="{F5613061-8D97-5B25-FE21-750E4E767C4C}"/>
              </a:ext>
            </a:extLst>
          </p:cNvPr>
          <p:cNvSpPr/>
          <p:nvPr/>
        </p:nvSpPr>
        <p:spPr>
          <a:xfrm>
            <a:off x="2087828" y="1979440"/>
            <a:ext cx="1941139" cy="459862"/>
          </a:xfrm>
          <a:custGeom>
            <a:avLst/>
            <a:gdLst>
              <a:gd name="connsiteX0" fmla="*/ 46 w 336913"/>
              <a:gd name="connsiteY0" fmla="*/ 46 h 79815"/>
              <a:gd name="connsiteX1" fmla="*/ 337052 w 336913"/>
              <a:gd name="connsiteY1" fmla="*/ 46 h 79815"/>
              <a:gd name="connsiteX2" fmla="*/ 337052 w 336913"/>
              <a:gd name="connsiteY2" fmla="*/ 79785 h 79815"/>
              <a:gd name="connsiteX3" fmla="*/ 46 w 336913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913" h="79815">
                <a:moveTo>
                  <a:pt x="46" y="46"/>
                </a:moveTo>
                <a:lnTo>
                  <a:pt x="337052" y="46"/>
                </a:lnTo>
                <a:lnTo>
                  <a:pt x="337052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FFFF00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Forma libre 354">
            <a:extLst>
              <a:ext uri="{FF2B5EF4-FFF2-40B4-BE49-F238E27FC236}">
                <a16:creationId xmlns:a16="http://schemas.microsoft.com/office/drawing/2014/main" id="{28263A30-E2F6-FD05-3532-58880E1BC0C5}"/>
              </a:ext>
            </a:extLst>
          </p:cNvPr>
          <p:cNvSpPr/>
          <p:nvPr/>
        </p:nvSpPr>
        <p:spPr>
          <a:xfrm>
            <a:off x="4279310" y="1969588"/>
            <a:ext cx="1998622" cy="459862"/>
          </a:xfrm>
          <a:custGeom>
            <a:avLst/>
            <a:gdLst>
              <a:gd name="connsiteX0" fmla="*/ 46 w 346890"/>
              <a:gd name="connsiteY0" fmla="*/ 46 h 79815"/>
              <a:gd name="connsiteX1" fmla="*/ 347520 w 346890"/>
              <a:gd name="connsiteY1" fmla="*/ 46 h 79815"/>
              <a:gd name="connsiteX2" fmla="*/ 347520 w 346890"/>
              <a:gd name="connsiteY2" fmla="*/ 79785 h 79815"/>
              <a:gd name="connsiteX3" fmla="*/ 46 w 346890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0" h="79815">
                <a:moveTo>
                  <a:pt x="46" y="46"/>
                </a:moveTo>
                <a:lnTo>
                  <a:pt x="347520" y="46"/>
                </a:lnTo>
                <a:lnTo>
                  <a:pt x="347520" y="79785"/>
                </a:lnTo>
                <a:lnTo>
                  <a:pt x="46" y="7978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Forma libre 358">
            <a:extLst>
              <a:ext uri="{FF2B5EF4-FFF2-40B4-BE49-F238E27FC236}">
                <a16:creationId xmlns:a16="http://schemas.microsoft.com/office/drawing/2014/main" id="{15EC91DC-B039-717B-859A-793861B292BB}"/>
              </a:ext>
            </a:extLst>
          </p:cNvPr>
          <p:cNvSpPr/>
          <p:nvPr/>
        </p:nvSpPr>
        <p:spPr>
          <a:xfrm>
            <a:off x="7484188" y="1971394"/>
            <a:ext cx="2051680" cy="459862"/>
          </a:xfrm>
          <a:custGeom>
            <a:avLst/>
            <a:gdLst>
              <a:gd name="connsiteX0" fmla="*/ 46 w 356100"/>
              <a:gd name="connsiteY0" fmla="*/ 46 h 79815"/>
              <a:gd name="connsiteX1" fmla="*/ 356462 w 356100"/>
              <a:gd name="connsiteY1" fmla="*/ 46 h 79815"/>
              <a:gd name="connsiteX2" fmla="*/ 356462 w 356100"/>
              <a:gd name="connsiteY2" fmla="*/ 79785 h 79815"/>
              <a:gd name="connsiteX3" fmla="*/ 46 w 356100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100" h="79815">
                <a:moveTo>
                  <a:pt x="46" y="46"/>
                </a:moveTo>
                <a:lnTo>
                  <a:pt x="356462" y="46"/>
                </a:lnTo>
                <a:lnTo>
                  <a:pt x="356462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FFC000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CuadroTexto 395">
            <a:extLst>
              <a:ext uri="{FF2B5EF4-FFF2-40B4-BE49-F238E27FC236}">
                <a16:creationId xmlns:a16="http://schemas.microsoft.com/office/drawing/2014/main" id="{DC1B69BB-69AF-AD22-19DF-0C697548352C}"/>
              </a:ext>
            </a:extLst>
          </p:cNvPr>
          <p:cNvSpPr txBox="1"/>
          <p:nvPr/>
        </p:nvSpPr>
        <p:spPr>
          <a:xfrm>
            <a:off x="2241583" y="2054612"/>
            <a:ext cx="171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rgbClr val="0070C0"/>
                </a:solidFill>
                <a:latin typeface="BancoDoBrasil Titulos ExtraBold" panose="00000900000000000000" pitchFamily="2" charset="0"/>
                <a:ea typeface="Lato Semibold" panose="020F0502020204030203" pitchFamily="34" charset="0"/>
                <a:cs typeface="Poppins Medium" pitchFamily="2" charset="77"/>
              </a:rPr>
              <a:t>CHECKOUT</a:t>
            </a:r>
            <a:endParaRPr lang="pt-BR" sz="1400">
              <a:solidFill>
                <a:prstClr val="white"/>
              </a:solidFill>
              <a:latin typeface="BancoDoBrasil Titulos ExtraBold" panose="00000900000000000000" pitchFamily="2" charset="0"/>
              <a:ea typeface="Lato Semibold" panose="020F0502020204030203" pitchFamily="34" charset="0"/>
              <a:cs typeface="Poppins Medium" pitchFamily="2" charset="77"/>
            </a:endParaRPr>
          </a:p>
        </p:txBody>
      </p:sp>
      <p:sp>
        <p:nvSpPr>
          <p:cNvPr id="16" name="CuadroTexto 395">
            <a:extLst>
              <a:ext uri="{FF2B5EF4-FFF2-40B4-BE49-F238E27FC236}">
                <a16:creationId xmlns:a16="http://schemas.microsoft.com/office/drawing/2014/main" id="{647CABDC-1152-E72A-E482-B24771EB07F0}"/>
              </a:ext>
            </a:extLst>
          </p:cNvPr>
          <p:cNvSpPr txBox="1"/>
          <p:nvPr/>
        </p:nvSpPr>
        <p:spPr>
          <a:xfrm>
            <a:off x="4364460" y="2055445"/>
            <a:ext cx="1880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prstClr val="white"/>
                </a:solidFill>
                <a:latin typeface="BancoDoBrasil Titulos ExtraBold" panose="00000900000000000000" pitchFamily="2" charset="0"/>
                <a:ea typeface="Lato Semibold" panose="020F0502020204030203" pitchFamily="34" charset="0"/>
                <a:cs typeface="Poppins Medium" pitchFamily="2" charset="77"/>
              </a:rPr>
              <a:t>SPID MOBILIDADE</a:t>
            </a:r>
          </a:p>
        </p:txBody>
      </p:sp>
      <p:sp>
        <p:nvSpPr>
          <p:cNvPr id="17" name="CuadroTexto 395">
            <a:extLst>
              <a:ext uri="{FF2B5EF4-FFF2-40B4-BE49-F238E27FC236}">
                <a16:creationId xmlns:a16="http://schemas.microsoft.com/office/drawing/2014/main" id="{3326879A-2B2D-C18E-2F7C-DB8074FC1D05}"/>
              </a:ext>
            </a:extLst>
          </p:cNvPr>
          <p:cNvSpPr txBox="1"/>
          <p:nvPr/>
        </p:nvSpPr>
        <p:spPr>
          <a:xfrm>
            <a:off x="7609891" y="2046566"/>
            <a:ext cx="205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prstClr val="white"/>
                </a:solidFill>
                <a:latin typeface="BancoDoBrasil Titulos ExtraBold" panose="00000900000000000000" pitchFamily="2" charset="0"/>
                <a:ea typeface="Lato Semibold" panose="020F0502020204030203" pitchFamily="34" charset="0"/>
                <a:cs typeface="Poppins Medium" pitchFamily="2" charset="77"/>
              </a:rPr>
              <a:t>BITFY</a:t>
            </a:r>
          </a:p>
        </p:txBody>
      </p:sp>
      <p:sp>
        <p:nvSpPr>
          <p:cNvPr id="18" name="Rectangle 56">
            <a:extLst>
              <a:ext uri="{FF2B5EF4-FFF2-40B4-BE49-F238E27FC236}">
                <a16:creationId xmlns:a16="http://schemas.microsoft.com/office/drawing/2014/main" id="{08C80D23-EA0A-61E7-97AE-70A3F5A44843}"/>
              </a:ext>
            </a:extLst>
          </p:cNvPr>
          <p:cNvSpPr/>
          <p:nvPr/>
        </p:nvSpPr>
        <p:spPr>
          <a:xfrm>
            <a:off x="2032175" y="2582889"/>
            <a:ext cx="2175132" cy="16773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100">
                <a:solidFill>
                  <a:srgbClr val="0070C0"/>
                </a:solidFill>
                <a:latin typeface="BancoDoBrasil Textos" panose="00000500000000000000" pitchFamily="2" charset="0"/>
              </a:rPr>
              <a:t>Em teste com a RFB</a:t>
            </a:r>
          </a:p>
          <a:p>
            <a:pPr marL="171450" indent="-1714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100">
                <a:solidFill>
                  <a:srgbClr val="0070C0"/>
                </a:solidFill>
                <a:latin typeface="BancoDoBrasil Textos" panose="00000500000000000000" pitchFamily="2" charset="0"/>
              </a:rPr>
              <a:t>Pagamento de tributos à vista ou parcelado no cartão de crédito</a:t>
            </a:r>
          </a:p>
          <a:p>
            <a:pPr marL="171450" indent="-1714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100">
                <a:solidFill>
                  <a:srgbClr val="0070C0"/>
                </a:solidFill>
                <a:latin typeface="BancoDoBrasil Textos" panose="00000500000000000000" pitchFamily="2" charset="0"/>
              </a:rPr>
              <a:t>Link na página do próprio ente público</a:t>
            </a:r>
          </a:p>
          <a:p>
            <a:pPr marL="171450" indent="-1714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1100">
                <a:solidFill>
                  <a:srgbClr val="0070C0"/>
                </a:solidFill>
                <a:latin typeface="BancoDoBrasil Textos" panose="00000500000000000000" pitchFamily="2" charset="0"/>
              </a:rPr>
              <a:t>Procedimentos de arrecadação padrão BB</a:t>
            </a:r>
          </a:p>
        </p:txBody>
      </p:sp>
      <p:sp>
        <p:nvSpPr>
          <p:cNvPr id="19" name="CaixaDeTexto 29">
            <a:extLst>
              <a:ext uri="{FF2B5EF4-FFF2-40B4-BE49-F238E27FC236}">
                <a16:creationId xmlns:a16="http://schemas.microsoft.com/office/drawing/2014/main" id="{F0429618-2D56-A5BC-C296-0886DCC38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310" y="2839931"/>
            <a:ext cx="2221866" cy="1846659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BR"/>
            </a:defPPr>
            <a:lvl1pPr marL="285750" marR="0" lvl="0" indent="-285750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465EFB"/>
                </a:solidFill>
                <a:effectLst/>
                <a:uLnTx/>
                <a:uFillTx/>
                <a:latin typeface="BancoDoBrasil Textos" panose="00000500000000000000" pitchFamily="2" charset="0"/>
              </a:defRPr>
            </a:lvl1pPr>
          </a:lstStyle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Em produção/contratado pela FUNPRESP</a:t>
            </a:r>
          </a:p>
          <a:p>
            <a:r>
              <a:rPr lang="pt-BR" altLang="pt-BR" sz="1100" kern="0">
                <a:solidFill>
                  <a:srgbClr val="0070C0"/>
                </a:solidFill>
              </a:rPr>
              <a:t>Serviço de viagens corporativas</a:t>
            </a:r>
          </a:p>
          <a:p>
            <a:r>
              <a:rPr lang="pt-BR" altLang="pt-BR" sz="1100" kern="0">
                <a:solidFill>
                  <a:srgbClr val="0070C0"/>
                </a:solidFill>
              </a:rPr>
              <a:t>Aplicativo próprio - SPID</a:t>
            </a:r>
          </a:p>
          <a:p>
            <a:r>
              <a:rPr lang="pt-BR" altLang="pt-BR" sz="1100" kern="0">
                <a:solidFill>
                  <a:srgbClr val="0070C0"/>
                </a:solidFill>
              </a:rPr>
              <a:t>Mini licitações para selecionar a corrida com menor preço e menor tempo de espera</a:t>
            </a:r>
          </a:p>
        </p:txBody>
      </p:sp>
      <p:sp>
        <p:nvSpPr>
          <p:cNvPr id="20" name="CaixaDeTexto 29">
            <a:extLst>
              <a:ext uri="{FF2B5EF4-FFF2-40B4-BE49-F238E27FC236}">
                <a16:creationId xmlns:a16="http://schemas.microsoft.com/office/drawing/2014/main" id="{7CF98F0C-7A6D-F5FA-D0E1-608D7C711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227" y="2559124"/>
            <a:ext cx="2207344" cy="126188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BR"/>
            </a:defPPr>
            <a:lvl1pPr marL="285750" marR="0" lvl="0" indent="-285750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465EFB"/>
                </a:solidFill>
                <a:effectLst/>
                <a:uLnTx/>
                <a:uFillTx/>
                <a:latin typeface="BancoDoBrasil Textos" panose="00000500000000000000" pitchFamily="2" charset="0"/>
              </a:defRPr>
            </a:lvl1pPr>
          </a:lstStyle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1ª carteira multiuso e sem custódia de bitcoins</a:t>
            </a:r>
          </a:p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Carteira digital que utiliza bitcoins como saldo</a:t>
            </a:r>
          </a:p>
          <a:p>
            <a:r>
              <a:rPr lang="pt-BR" altLang="pt-BR" sz="1100" kern="0">
                <a:solidFill>
                  <a:srgbClr val="0070C0"/>
                </a:solidFill>
              </a:rPr>
              <a:t>Possibilidade de pagar tributos com bitcoin</a:t>
            </a:r>
            <a:endParaRPr kumimoji="0" lang="pt-BR" altLang="pt-BR" sz="11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ncoDoBrasil Textos" panose="00000500000000000000" pitchFamily="2" charset="0"/>
            </a:endParaRPr>
          </a:p>
        </p:txBody>
      </p:sp>
      <p:sp>
        <p:nvSpPr>
          <p:cNvPr id="21" name="Forma libre 355">
            <a:extLst>
              <a:ext uri="{FF2B5EF4-FFF2-40B4-BE49-F238E27FC236}">
                <a16:creationId xmlns:a16="http://schemas.microsoft.com/office/drawing/2014/main" id="{13C412F8-7C3B-2502-A19A-1CCC569C5E04}"/>
              </a:ext>
            </a:extLst>
          </p:cNvPr>
          <p:cNvSpPr/>
          <p:nvPr/>
        </p:nvSpPr>
        <p:spPr>
          <a:xfrm>
            <a:off x="9765265" y="2211883"/>
            <a:ext cx="756114" cy="3769683"/>
          </a:xfrm>
          <a:custGeom>
            <a:avLst/>
            <a:gdLst>
              <a:gd name="connsiteX0" fmla="*/ 232 w 131235"/>
              <a:gd name="connsiteY0" fmla="*/ 580529 h 580197"/>
              <a:gd name="connsiteX1" fmla="*/ 232 w 131235"/>
              <a:gd name="connsiteY1" fmla="*/ 232 h 580197"/>
              <a:gd name="connsiteX2" fmla="*/ 131337 w 131235"/>
              <a:gd name="connsiteY2" fmla="*/ 232 h 58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5" h="580197">
                <a:moveTo>
                  <a:pt x="232" y="580529"/>
                </a:moveTo>
                <a:lnTo>
                  <a:pt x="232" y="232"/>
                </a:lnTo>
                <a:lnTo>
                  <a:pt x="131337" y="232"/>
                </a:lnTo>
              </a:path>
            </a:pathLst>
          </a:custGeom>
          <a:noFill/>
          <a:ln w="9525" cap="flat" cmpd="sng" algn="ctr">
            <a:solidFill>
              <a:srgbClr val="A5A5A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rma libre 354">
            <a:extLst>
              <a:ext uri="{FF2B5EF4-FFF2-40B4-BE49-F238E27FC236}">
                <a16:creationId xmlns:a16="http://schemas.microsoft.com/office/drawing/2014/main" id="{DF612CCF-AE8A-1858-4CD0-A009E9598C7D}"/>
              </a:ext>
            </a:extLst>
          </p:cNvPr>
          <p:cNvSpPr/>
          <p:nvPr/>
        </p:nvSpPr>
        <p:spPr>
          <a:xfrm>
            <a:off x="9804460" y="1962698"/>
            <a:ext cx="1998622" cy="459862"/>
          </a:xfrm>
          <a:custGeom>
            <a:avLst/>
            <a:gdLst>
              <a:gd name="connsiteX0" fmla="*/ 46 w 346890"/>
              <a:gd name="connsiteY0" fmla="*/ 46 h 79815"/>
              <a:gd name="connsiteX1" fmla="*/ 347520 w 346890"/>
              <a:gd name="connsiteY1" fmla="*/ 46 h 79815"/>
              <a:gd name="connsiteX2" fmla="*/ 347520 w 346890"/>
              <a:gd name="connsiteY2" fmla="*/ 79785 h 79815"/>
              <a:gd name="connsiteX3" fmla="*/ 46 w 346890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0" h="79815">
                <a:moveTo>
                  <a:pt x="46" y="46"/>
                </a:moveTo>
                <a:lnTo>
                  <a:pt x="347520" y="46"/>
                </a:lnTo>
                <a:lnTo>
                  <a:pt x="347520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FBBDF4"/>
          </a:solidFill>
          <a:ln w="7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CuadroTexto 395">
            <a:extLst>
              <a:ext uri="{FF2B5EF4-FFF2-40B4-BE49-F238E27FC236}">
                <a16:creationId xmlns:a16="http://schemas.microsoft.com/office/drawing/2014/main" id="{9D9243FF-D368-02C9-2030-C43EC4F84F33}"/>
              </a:ext>
            </a:extLst>
          </p:cNvPr>
          <p:cNvSpPr txBox="1"/>
          <p:nvPr/>
        </p:nvSpPr>
        <p:spPr>
          <a:xfrm>
            <a:off x="9943414" y="2037870"/>
            <a:ext cx="171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prstClr val="white"/>
                </a:solidFill>
                <a:latin typeface="BancoDoBrasil Titulos ExtraBold" panose="00000900000000000000" pitchFamily="2" charset="0"/>
                <a:ea typeface="Lato Semibold" panose="020F0502020204030203" pitchFamily="34" charset="0"/>
                <a:cs typeface="Poppins Medium" pitchFamily="2" charset="77"/>
              </a:rPr>
              <a:t>APROVA</a:t>
            </a:r>
          </a:p>
        </p:txBody>
      </p:sp>
      <p:sp>
        <p:nvSpPr>
          <p:cNvPr id="24" name="CaixaDeTexto 29">
            <a:extLst>
              <a:ext uri="{FF2B5EF4-FFF2-40B4-BE49-F238E27FC236}">
                <a16:creationId xmlns:a16="http://schemas.microsoft.com/office/drawing/2014/main" id="{AF8EEC5D-C754-EE28-CA6A-023D4C5D4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274" y="2559124"/>
            <a:ext cx="2221866" cy="260071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BR"/>
            </a:defPPr>
            <a:lvl1pPr marL="285750" marR="0" lvl="0" indent="-285750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465EFB"/>
                </a:solidFill>
                <a:effectLst/>
                <a:uLnTx/>
                <a:uFillTx/>
                <a:latin typeface="BancoDoBrasil Textos" panose="00000500000000000000" pitchFamily="2" charset="0"/>
              </a:defRPr>
            </a:lvl1pPr>
          </a:lstStyle>
          <a:p>
            <a:r>
              <a:rPr lang="pt-BR" altLang="pt-BR" sz="1100" kern="0">
                <a:solidFill>
                  <a:srgbClr val="0070C0"/>
                </a:solidFill>
              </a:rPr>
              <a:t>Especialista em serviços digitais</a:t>
            </a:r>
          </a:p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Plataforma de digitização de processos (cria ou edita na página do ente)</a:t>
            </a:r>
          </a:p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Segue políticas e legislações vigentes</a:t>
            </a:r>
          </a:p>
          <a:p>
            <a:r>
              <a:rPr lang="pt-BR" sz="1100" kern="0">
                <a:solidFill>
                  <a:srgbClr val="0070C0"/>
                </a:solidFill>
              </a:rPr>
              <a:t>Informações seguras e protegidas em nuvem</a:t>
            </a:r>
          </a:p>
          <a:p>
            <a:r>
              <a:rPr lang="pt-BR" sz="1100" kern="0">
                <a:solidFill>
                  <a:srgbClr val="0070C0"/>
                </a:solidFill>
              </a:rPr>
              <a:t>Alvarás de construção, abertura e baixa de empresas, licença para corte de árvores etc.</a:t>
            </a:r>
            <a:endParaRPr lang="pt-BR" altLang="pt-BR" sz="1100" kern="0">
              <a:solidFill>
                <a:srgbClr val="0070C0"/>
              </a:solidFill>
            </a:endParaRPr>
          </a:p>
        </p:txBody>
      </p:sp>
      <p:pic>
        <p:nvPicPr>
          <p:cNvPr id="1026" name="Picture 2" descr="Resultado de imagem para BITCOIN ICON PNG">
            <a:extLst>
              <a:ext uri="{FF2B5EF4-FFF2-40B4-BE49-F238E27FC236}">
                <a16:creationId xmlns:a16="http://schemas.microsoft.com/office/drawing/2014/main" id="{357957EB-3227-AC1C-B162-B5073684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04" y="1468222"/>
            <a:ext cx="610693" cy="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276490A-AE47-5A83-CB00-113D42AA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416" y="1436949"/>
            <a:ext cx="1056810" cy="464458"/>
          </a:xfrm>
          <a:prstGeom prst="rect">
            <a:avLst/>
          </a:prstGeom>
        </p:spPr>
      </p:pic>
      <p:pic>
        <p:nvPicPr>
          <p:cNvPr id="28" name="Gráfico 27" descr="Ônibus com preenchimento sólido">
            <a:extLst>
              <a:ext uri="{FF2B5EF4-FFF2-40B4-BE49-F238E27FC236}">
                <a16:creationId xmlns:a16="http://schemas.microsoft.com/office/drawing/2014/main" id="{9166A1F5-C96F-B1B6-4E1A-AD5A2A2E3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6946" y="1402355"/>
            <a:ext cx="596397" cy="596397"/>
          </a:xfrm>
          <a:prstGeom prst="rect">
            <a:avLst/>
          </a:prstGeom>
        </p:spPr>
      </p:pic>
      <p:pic>
        <p:nvPicPr>
          <p:cNvPr id="30" name="Gráfico 29" descr="Táxi com preenchimento sólido">
            <a:extLst>
              <a:ext uri="{FF2B5EF4-FFF2-40B4-BE49-F238E27FC236}">
                <a16:creationId xmlns:a16="http://schemas.microsoft.com/office/drawing/2014/main" id="{2A533C37-1893-2A19-181F-705233EE0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4465" y="1383043"/>
            <a:ext cx="596397" cy="596397"/>
          </a:xfrm>
          <a:prstGeom prst="rect">
            <a:avLst/>
          </a:prstGeom>
        </p:spPr>
      </p:pic>
      <p:pic>
        <p:nvPicPr>
          <p:cNvPr id="32" name="Gráfico 31" descr="Cartão de crédito com preenchimento sólido">
            <a:extLst>
              <a:ext uri="{FF2B5EF4-FFF2-40B4-BE49-F238E27FC236}">
                <a16:creationId xmlns:a16="http://schemas.microsoft.com/office/drawing/2014/main" id="{6C31C0BC-99AF-B7E4-7346-191F9D3A0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42018" y="1465159"/>
            <a:ext cx="546981" cy="546981"/>
          </a:xfrm>
          <a:prstGeom prst="rect">
            <a:avLst/>
          </a:prstGeom>
        </p:spPr>
      </p:pic>
      <p:sp>
        <p:nvSpPr>
          <p:cNvPr id="33" name="CaixaDeTexto 29">
            <a:extLst>
              <a:ext uri="{FF2B5EF4-FFF2-40B4-BE49-F238E27FC236}">
                <a16:creationId xmlns:a16="http://schemas.microsoft.com/office/drawing/2014/main" id="{A79FB547-0401-F685-BAF7-68CBB5958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795" y="2576921"/>
            <a:ext cx="2221866" cy="26161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BR"/>
            </a:defPPr>
            <a:lvl1pPr marL="285750" marR="0" lvl="0" indent="-285750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465EFB"/>
                </a:solidFill>
                <a:effectLst/>
                <a:uLnTx/>
                <a:uFillTx/>
                <a:latin typeface="BancoDoBrasil Textos" panose="00000500000000000000" pitchFamily="2" charset="0"/>
              </a:defRPr>
            </a:lvl1pPr>
          </a:lstStyle>
          <a:p>
            <a:pPr marL="0" indent="0">
              <a:buNone/>
            </a:pPr>
            <a:r>
              <a:rPr kumimoji="0" lang="pt-BR" altLang="pt-BR" sz="11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TRANSPORTE CORPORATIVO</a:t>
            </a:r>
          </a:p>
        </p:txBody>
      </p:sp>
      <p:sp>
        <p:nvSpPr>
          <p:cNvPr id="34" name="CaixaDeTexto 29">
            <a:extLst>
              <a:ext uri="{FF2B5EF4-FFF2-40B4-BE49-F238E27FC236}">
                <a16:creationId xmlns:a16="http://schemas.microsoft.com/office/drawing/2014/main" id="{9692D85E-6585-697A-C311-86CA54269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930" y="4880740"/>
            <a:ext cx="2221866" cy="26161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BR"/>
            </a:defPPr>
            <a:lvl1pPr marL="285750" marR="0" lvl="0" indent="-285750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465EFB"/>
                </a:solidFill>
                <a:effectLst/>
                <a:uLnTx/>
                <a:uFillTx/>
                <a:latin typeface="BancoDoBrasil Textos" panose="00000500000000000000" pitchFamily="2" charset="0"/>
              </a:defRPr>
            </a:lvl1pPr>
          </a:lstStyle>
          <a:p>
            <a:pPr marL="0" indent="0">
              <a:buNone/>
            </a:pPr>
            <a:r>
              <a:rPr kumimoji="0" lang="pt-BR" altLang="pt-BR" sz="11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TRANSPORTE PÚBLICO</a:t>
            </a:r>
          </a:p>
        </p:txBody>
      </p:sp>
      <p:sp>
        <p:nvSpPr>
          <p:cNvPr id="35" name="CaixaDeTexto 29">
            <a:extLst>
              <a:ext uri="{FF2B5EF4-FFF2-40B4-BE49-F238E27FC236}">
                <a16:creationId xmlns:a16="http://schemas.microsoft.com/office/drawing/2014/main" id="{D885B7BB-95AE-4E01-C38A-97E8EF50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281" y="5081134"/>
            <a:ext cx="2266895" cy="116955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BR"/>
            </a:defPPr>
            <a:lvl1pPr marL="285750" marR="0" lvl="0" indent="-285750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465EFB"/>
                </a:solidFill>
                <a:effectLst/>
                <a:uLnTx/>
                <a:uFillTx/>
                <a:latin typeface="BancoDoBrasil Textos" panose="00000500000000000000" pitchFamily="2" charset="0"/>
              </a:defRPr>
            </a:lvl1pPr>
          </a:lstStyle>
          <a:p>
            <a:r>
              <a:rPr kumimoji="0" lang="pt-BR" altLang="pt-BR" sz="11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coDoBrasil Textos" panose="00000500000000000000" pitchFamily="2" charset="0"/>
              </a:rPr>
              <a:t>Em teste Ponta Grossa/PR</a:t>
            </a:r>
          </a:p>
          <a:p>
            <a:r>
              <a:rPr lang="pt-BR" altLang="pt-BR" sz="1100" kern="0">
                <a:solidFill>
                  <a:srgbClr val="0070C0"/>
                </a:solidFill>
              </a:rPr>
              <a:t>Bilhetagem digital</a:t>
            </a:r>
          </a:p>
          <a:p>
            <a:r>
              <a:rPr lang="pt-BR" altLang="pt-BR" sz="1100" kern="0">
                <a:solidFill>
                  <a:srgbClr val="0070C0"/>
                </a:solidFill>
              </a:rPr>
              <a:t>Aplicativo próprio - SPID</a:t>
            </a:r>
          </a:p>
          <a:p>
            <a:r>
              <a:rPr lang="pt-BR" altLang="pt-BR" sz="1100" kern="0">
                <a:solidFill>
                  <a:srgbClr val="0070C0"/>
                </a:solidFill>
              </a:rPr>
              <a:t>Validando formas de pagamento</a:t>
            </a: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5FEE2D8A-DE23-3217-AE65-63869AACB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5072" y="290136"/>
            <a:ext cx="931234" cy="5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8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5BFEA-F3A8-B47F-48D2-8CC034AC4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0A68B292-9334-1EC4-A38E-82E738A56AB6}"/>
              </a:ext>
            </a:extLst>
          </p:cNvPr>
          <p:cNvCxnSpPr>
            <a:cxnSpLocks/>
          </p:cNvCxnSpPr>
          <p:nvPr/>
        </p:nvCxnSpPr>
        <p:spPr>
          <a:xfrm>
            <a:off x="1774825" y="252413"/>
            <a:ext cx="0" cy="651479"/>
          </a:xfrm>
          <a:prstGeom prst="line">
            <a:avLst/>
          </a:prstGeom>
          <a:ln>
            <a:solidFill>
              <a:srgbClr val="465E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E99BFB5D-C100-8E63-5BAB-06B85F0336A8}"/>
              </a:ext>
            </a:extLst>
          </p:cNvPr>
          <p:cNvSpPr/>
          <p:nvPr/>
        </p:nvSpPr>
        <p:spPr>
          <a:xfrm>
            <a:off x="0" y="1235455"/>
            <a:ext cx="12192000" cy="45719"/>
          </a:xfrm>
          <a:prstGeom prst="rect">
            <a:avLst/>
          </a:prstGeom>
          <a:solidFill>
            <a:srgbClr val="465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8EAD5B0-E774-DDFD-1212-0D25181563F8}"/>
              </a:ext>
            </a:extLst>
          </p:cNvPr>
          <p:cNvSpPr/>
          <p:nvPr/>
        </p:nvSpPr>
        <p:spPr>
          <a:xfrm>
            <a:off x="2024993" y="550891"/>
            <a:ext cx="2806983" cy="324019"/>
          </a:xfrm>
          <a:prstGeom prst="rect">
            <a:avLst/>
          </a:prstGeom>
          <a:solidFill>
            <a:srgbClr val="FCF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D2CB79-F332-DD67-6748-020978DD6365}"/>
              </a:ext>
            </a:extLst>
          </p:cNvPr>
          <p:cNvSpPr txBox="1"/>
          <p:nvPr/>
        </p:nvSpPr>
        <p:spPr>
          <a:xfrm>
            <a:off x="2018507" y="290135"/>
            <a:ext cx="272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Medium" panose="00000600000000000000" pitchFamily="2" charset="0"/>
                <a:ea typeface="+mn-ea"/>
                <a:cs typeface="+mn-cs"/>
              </a:rPr>
              <a:t>Beyond Bank</a:t>
            </a:r>
          </a:p>
        </p:txBody>
      </p:sp>
      <p:sp>
        <p:nvSpPr>
          <p:cNvPr id="7" name="Triângulo Retângulo 6">
            <a:extLst>
              <a:ext uri="{FF2B5EF4-FFF2-40B4-BE49-F238E27FC236}">
                <a16:creationId xmlns:a16="http://schemas.microsoft.com/office/drawing/2014/main" id="{9B289378-604F-F52F-CF9F-0CB01ECD54B0}"/>
              </a:ext>
            </a:extLst>
          </p:cNvPr>
          <p:cNvSpPr/>
          <p:nvPr/>
        </p:nvSpPr>
        <p:spPr>
          <a:xfrm rot="10800000">
            <a:off x="10935486" y="0"/>
            <a:ext cx="1256514" cy="1256514"/>
          </a:xfrm>
          <a:prstGeom prst="rtTriangle">
            <a:avLst/>
          </a:prstGeom>
          <a:solidFill>
            <a:srgbClr val="FCF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CFC30"/>
              </a:solidFill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EA39C97A-C745-BE73-33EF-33C7F283B08F}"/>
              </a:ext>
            </a:extLst>
          </p:cNvPr>
          <p:cNvGrpSpPr/>
          <p:nvPr/>
        </p:nvGrpSpPr>
        <p:grpSpPr>
          <a:xfrm>
            <a:off x="726568" y="1686743"/>
            <a:ext cx="5232727" cy="1236404"/>
            <a:chOff x="4686815" y="1923756"/>
            <a:chExt cx="3371970" cy="1236404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B81B9FAC-CDFF-C680-AB5D-19A2344B69D7}"/>
                </a:ext>
              </a:extLst>
            </p:cNvPr>
            <p:cNvSpPr txBox="1">
              <a:spLocks/>
            </p:cNvSpPr>
            <p:nvPr/>
          </p:nvSpPr>
          <p:spPr>
            <a:xfrm>
              <a:off x="4729055" y="1923756"/>
              <a:ext cx="3329730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1" hangingPunct="1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pt-BR" altLang="ko-KR" sz="1600">
                  <a:solidFill>
                    <a:srgbClr val="0070C0"/>
                  </a:solidFill>
                  <a:latin typeface="BancoDoBrasil Titulos ExtraBold" panose="00000900000000000000" pitchFamily="2" charset="0"/>
                  <a:ea typeface="Lato Semibold" panose="020F0502020204030203" pitchFamily="34" charset="0"/>
                  <a:cs typeface="Poppins Medium" pitchFamily="2" charset="77"/>
                </a:rPr>
                <a:t>Plataforma Setor Público</a:t>
              </a:r>
              <a:endParaRPr lang="en-US" altLang="ko-KR" sz="1600">
                <a:solidFill>
                  <a:srgbClr val="0070C0"/>
                </a:solidFill>
                <a:latin typeface="BancoDoBrasil Titulos ExtraBold" panose="00000900000000000000" pitchFamily="2" charset="0"/>
                <a:ea typeface="Lato Semibold" panose="020F0502020204030203" pitchFamily="34" charset="0"/>
                <a:cs typeface="Poppins Medium" pitchFamily="2" charset="77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2F90A73-605B-C7A1-C1FE-01C7BF1ADDEE}"/>
                </a:ext>
              </a:extLst>
            </p:cNvPr>
            <p:cNvSpPr txBox="1"/>
            <p:nvPr/>
          </p:nvSpPr>
          <p:spPr>
            <a:xfrm>
              <a:off x="4686815" y="2276970"/>
              <a:ext cx="3329732" cy="88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BR"/>
              </a:defPPr>
              <a:lvl1pPr>
                <a:lnSpc>
                  <a:spcPct val="120000"/>
                </a:lnSpc>
                <a:defRPr sz="1200" spc="-9">
                  <a:solidFill>
                    <a:schemeClr val="accent1">
                      <a:lumMod val="75000"/>
                    </a:schemeClr>
                  </a:solidFill>
                  <a:latin typeface="BancoDoBrasil Titulos Light" panose="00000400000000000000" pitchFamily="2" charset="0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100" kern="0" spc="0">
                  <a:solidFill>
                    <a:srgbClr val="0070C0"/>
                  </a:solidFill>
                  <a:latin typeface="BancoDoBrasil Textos" panose="00000500000000000000" pitchFamily="2" charset="0"/>
                </a:rPr>
                <a:t>É um conceito que contempla as soluções </a:t>
              </a:r>
              <a:r>
                <a:rPr lang="pt-BR" sz="1100" b="1" kern="0" spc="0" err="1">
                  <a:solidFill>
                    <a:srgbClr val="0070C0"/>
                  </a:solidFill>
                  <a:latin typeface="BancoDoBrasil Textos" panose="00000500000000000000" pitchFamily="2" charset="0"/>
                </a:rPr>
                <a:t>BaaS</a:t>
              </a:r>
              <a:r>
                <a:rPr lang="pt-BR" sz="1100" b="1" kern="0" spc="0">
                  <a:solidFill>
                    <a:srgbClr val="0070C0"/>
                  </a:solidFill>
                  <a:latin typeface="BancoDoBrasil Textos" panose="00000500000000000000" pitchFamily="2" charset="0"/>
                </a:rPr>
                <a:t> </a:t>
              </a:r>
              <a:r>
                <a:rPr lang="pt-BR" sz="1100" kern="0" spc="0">
                  <a:solidFill>
                    <a:srgbClr val="0070C0"/>
                  </a:solidFill>
                  <a:latin typeface="BancoDoBrasil Textos" panose="00000500000000000000" pitchFamily="2" charset="0"/>
                </a:rPr>
                <a:t>e </a:t>
              </a:r>
              <a:r>
                <a:rPr lang="pt-BR" sz="1100" b="1" kern="0" spc="0" err="1">
                  <a:solidFill>
                    <a:srgbClr val="0070C0"/>
                  </a:solidFill>
                  <a:latin typeface="BancoDoBrasil Textos" panose="00000500000000000000" pitchFamily="2" charset="0"/>
                </a:rPr>
                <a:t>BaaP</a:t>
              </a:r>
              <a:r>
                <a:rPr lang="pt-BR" sz="1100" kern="0" spc="0">
                  <a:solidFill>
                    <a:srgbClr val="0070C0"/>
                  </a:solidFill>
                  <a:latin typeface="BancoDoBrasil Textos" panose="00000500000000000000" pitchFamily="2" charset="0"/>
                </a:rPr>
                <a:t> para transformação digital e digitização do Setor Público, sempre com o foco em ganhos para a tríade Cidadão, Entes Públicos e BB.</a:t>
              </a:r>
              <a:br>
                <a:rPr lang="pt-BR" sz="1100" kern="0" spc="0">
                  <a:solidFill>
                    <a:srgbClr val="0070C0"/>
                  </a:solidFill>
                  <a:latin typeface="BancoDoBrasil Textos" panose="00000500000000000000" pitchFamily="2" charset="0"/>
                </a:rPr>
              </a:br>
              <a:r>
                <a:rPr lang="pt-BR" sz="1100" b="1" kern="0" spc="0">
                  <a:solidFill>
                    <a:srgbClr val="0070C0"/>
                  </a:solidFill>
                  <a:latin typeface="BancoDoBrasil Textos" panose="00000500000000000000" pitchFamily="2" charset="0"/>
                </a:rPr>
                <a:t>www.bb.com.br/minhapagina</a:t>
              </a:r>
            </a:p>
          </p:txBody>
        </p:sp>
      </p:grpSp>
      <p:pic>
        <p:nvPicPr>
          <p:cNvPr id="11" name="Imagem 10" descr="Pessoas de esqui na neve&#10;&#10;Descrição gerada automaticamente com confiança média">
            <a:extLst>
              <a:ext uri="{FF2B5EF4-FFF2-40B4-BE49-F238E27FC236}">
                <a16:creationId xmlns:a16="http://schemas.microsoft.com/office/drawing/2014/main" id="{81BB4609-D4F4-B2A5-E315-8ED1296E84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8" t="25928" r="3433" b="14887"/>
          <a:stretch/>
        </p:blipFill>
        <p:spPr>
          <a:xfrm>
            <a:off x="5807968" y="1616117"/>
            <a:ext cx="5167190" cy="2023917"/>
          </a:xfrm>
          <a:prstGeom prst="rect">
            <a:avLst/>
          </a:prstGeom>
        </p:spPr>
      </p:pic>
      <p:grpSp>
        <p:nvGrpSpPr>
          <p:cNvPr id="12" name="Group 18">
            <a:extLst>
              <a:ext uri="{FF2B5EF4-FFF2-40B4-BE49-F238E27FC236}">
                <a16:creationId xmlns:a16="http://schemas.microsoft.com/office/drawing/2014/main" id="{E7132183-10D6-3C84-801D-3A0B96B05E34}"/>
              </a:ext>
            </a:extLst>
          </p:cNvPr>
          <p:cNvGrpSpPr/>
          <p:nvPr/>
        </p:nvGrpSpPr>
        <p:grpSpPr>
          <a:xfrm>
            <a:off x="6312024" y="4113915"/>
            <a:ext cx="5149877" cy="1400083"/>
            <a:chOff x="4822352" y="1916832"/>
            <a:chExt cx="3422056" cy="1130296"/>
          </a:xfrm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6CF40DCF-376E-5C08-EFF9-22B7138D7A9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  <a:defRPr/>
              </a:pPr>
              <a:r>
                <a:rPr lang="pt-BR" altLang="ko-KR" sz="1600">
                  <a:solidFill>
                    <a:srgbClr val="0070C0"/>
                  </a:solidFill>
                  <a:latin typeface="BancoDoBrasil Titulos ExtraBold" panose="00000900000000000000" pitchFamily="2" charset="0"/>
                  <a:ea typeface="Lato Semibold" panose="020F0502020204030203" pitchFamily="34" charset="0"/>
                  <a:cs typeface="Poppins Medium" pitchFamily="2" charset="77"/>
                </a:rPr>
                <a:t>Perspectiva para o Cidadão</a:t>
              </a: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9D6BC243-58C7-A5BB-0C2F-995BCF5382E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770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100" kern="0">
                  <a:solidFill>
                    <a:srgbClr val="0070C0"/>
                  </a:solidFill>
                  <a:latin typeface="BancoDoBrasil Textos" panose="00000500000000000000" pitchFamily="2" charset="0"/>
                </a:rPr>
                <a:t>As soluções têm como premissas a uniformização da jornada do cidadão na interação com o Setor Público, a evolução da eficiência de gestão dos entes públicos através da aceleração digital promovida por nossas soluções financeiras e não financeiras e, na ótica do BB, o aumento de receitas, a eficiência operacional e a atração de novos clientes.</a:t>
              </a:r>
            </a:p>
          </p:txBody>
        </p:sp>
      </p:grpSp>
      <p:pic>
        <p:nvPicPr>
          <p:cNvPr id="15" name="Imagem 14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4EF2252-0258-2097-C552-7116E6AB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4977" r="305" b="15460"/>
          <a:stretch/>
        </p:blipFill>
        <p:spPr>
          <a:xfrm>
            <a:off x="1787556" y="3640033"/>
            <a:ext cx="4308444" cy="2023917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E963045-F4B2-C168-E5D3-A07AFB8C198F}"/>
              </a:ext>
            </a:extLst>
          </p:cNvPr>
          <p:cNvCxnSpPr>
            <a:cxnSpLocks/>
          </p:cNvCxnSpPr>
          <p:nvPr/>
        </p:nvCxnSpPr>
        <p:spPr>
          <a:xfrm>
            <a:off x="726568" y="3640035"/>
            <a:ext cx="1073533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áfico 16">
            <a:extLst>
              <a:ext uri="{FF2B5EF4-FFF2-40B4-BE49-F238E27FC236}">
                <a16:creationId xmlns:a16="http://schemas.microsoft.com/office/drawing/2014/main" id="{1B32B127-E9AD-25EA-8A6D-B6EFC8A5B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072" y="290136"/>
            <a:ext cx="931234" cy="5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8710657-FCF2-DCBC-5690-B5F54BBB67DA}"/>
              </a:ext>
            </a:extLst>
          </p:cNvPr>
          <p:cNvSpPr/>
          <p:nvPr/>
        </p:nvSpPr>
        <p:spPr>
          <a:xfrm>
            <a:off x="762982" y="2397486"/>
            <a:ext cx="4209068" cy="429645"/>
          </a:xfrm>
          <a:prstGeom prst="rect">
            <a:avLst/>
          </a:prstGeom>
          <a:solidFill>
            <a:srgbClr val="FCFC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F11B48-E26B-7CC2-01F3-8308E67DFE59}"/>
              </a:ext>
            </a:extLst>
          </p:cNvPr>
          <p:cNvSpPr txBox="1"/>
          <p:nvPr/>
        </p:nvSpPr>
        <p:spPr>
          <a:xfrm>
            <a:off x="829657" y="2920269"/>
            <a:ext cx="4332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Medium" panose="00000600000000000000" pitchFamily="2" charset="0"/>
              </a:rPr>
              <a:t>Para tudo que o Setor Público imaginar!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94A3E6-E394-2B25-9604-3415E4C228DF}"/>
              </a:ext>
            </a:extLst>
          </p:cNvPr>
          <p:cNvSpPr txBox="1"/>
          <p:nvPr/>
        </p:nvSpPr>
        <p:spPr>
          <a:xfrm>
            <a:off x="762982" y="1936062"/>
            <a:ext cx="4828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0" i="0" u="none" strike="noStrike" kern="0" cap="none" spc="0" normalizeH="0" baseline="0" noProof="0">
                <a:ln>
                  <a:noFill/>
                </a:ln>
                <a:solidFill>
                  <a:srgbClr val="465EFF"/>
                </a:solidFill>
                <a:effectLst/>
                <a:uLnTx/>
                <a:uFillTx/>
                <a:latin typeface="BancoDoBrasil Titulos Medium" panose="00000600000000000000" pitchFamily="2" charset="0"/>
              </a:rPr>
              <a:t>#partiudigitizar</a:t>
            </a:r>
          </a:p>
        </p:txBody>
      </p:sp>
      <p:pic>
        <p:nvPicPr>
          <p:cNvPr id="63" name="Imagem 62" descr="Brinquedo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EEC77BE9-D84A-F146-CFF0-89446FE14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872">
            <a:off x="4945343" y="3156985"/>
            <a:ext cx="3200674" cy="2800852"/>
          </a:xfrm>
          <a:prstGeom prst="rect">
            <a:avLst/>
          </a:prstGeom>
          <a:solidFill>
            <a:schemeClr val="bg1"/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4" name="Gráfico 63">
            <a:extLst>
              <a:ext uri="{FF2B5EF4-FFF2-40B4-BE49-F238E27FC236}">
                <a16:creationId xmlns:a16="http://schemas.microsoft.com/office/drawing/2014/main" id="{5F703ADC-7998-1384-D1A7-F9B3F761A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7808" y="4345912"/>
            <a:ext cx="680820" cy="3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Tema do Office</vt:lpstr>
      <vt:lpstr>1_Tema do Office</vt:lpstr>
      <vt:lpstr>2_Tema do Office</vt:lpstr>
      <vt:lpstr>3_Tema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Aguiar</dc:creator>
  <cp:revision>1</cp:revision>
  <dcterms:created xsi:type="dcterms:W3CDTF">2024-03-22T18:50:56Z</dcterms:created>
  <dcterms:modified xsi:type="dcterms:W3CDTF">2024-04-10T18:51:47Z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881dc9-f7f2-41de-a334-ceff3dc15b31_Enabled">
    <vt:lpwstr>true</vt:lpwstr>
  </property>
  <property fmtid="{D5CDD505-2E9C-101B-9397-08002B2CF9AE}" pid="3" name="MSIP_Label_40881dc9-f7f2-41de-a334-ceff3dc15b31_SetDate">
    <vt:lpwstr>2024-04-08T15:29:17Z</vt:lpwstr>
  </property>
  <property fmtid="{D5CDD505-2E9C-101B-9397-08002B2CF9AE}" pid="4" name="MSIP_Label_40881dc9-f7f2-41de-a334-ceff3dc15b31_Method">
    <vt:lpwstr>Standard</vt:lpwstr>
  </property>
  <property fmtid="{D5CDD505-2E9C-101B-9397-08002B2CF9AE}" pid="5" name="MSIP_Label_40881dc9-f7f2-41de-a334-ceff3dc15b31_Name">
    <vt:lpwstr>40881dc9-f7f2-41de-a334-ceff3dc15b31</vt:lpwstr>
  </property>
  <property fmtid="{D5CDD505-2E9C-101B-9397-08002B2CF9AE}" pid="6" name="MSIP_Label_40881dc9-f7f2-41de-a334-ceff3dc15b31_SiteId">
    <vt:lpwstr>ea0c2907-38d2-4181-8750-b0b190b60443</vt:lpwstr>
  </property>
  <property fmtid="{D5CDD505-2E9C-101B-9397-08002B2CF9AE}" pid="7" name="MSIP_Label_40881dc9-f7f2-41de-a334-ceff3dc15b31_ActionId">
    <vt:lpwstr>4fc47305-0485-46e3-a55f-a0720f03feca</vt:lpwstr>
  </property>
  <property fmtid="{D5CDD505-2E9C-101B-9397-08002B2CF9AE}" pid="8" name="MSIP_Label_40881dc9-f7f2-41de-a334-ceff3dc15b31_ContentBits">
    <vt:lpwstr>1</vt:lpwstr>
  </property>
  <property fmtid="{D5CDD505-2E9C-101B-9397-08002B2CF9AE}" pid="9" name="ClassificationContentMarkingHeaderLocations">
    <vt:lpwstr>Tema do Office:3\1_Tema do Office:3\2_Tema do Office:3\3_Tema do Office:3</vt:lpwstr>
  </property>
  <property fmtid="{D5CDD505-2E9C-101B-9397-08002B2CF9AE}" pid="10" name="ClassificationContentMarkingHeaderText">
    <vt:lpwstr>#interna</vt:lpwstr>
  </property>
</Properties>
</file>