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sldIdLst>
    <p:sldId id="272" r:id="rId5"/>
    <p:sldId id="258" r:id="rId6"/>
    <p:sldId id="260" r:id="rId7"/>
    <p:sldId id="262" r:id="rId8"/>
    <p:sldId id="273" r:id="rId9"/>
    <p:sldId id="274" r:id="rId10"/>
    <p:sldId id="27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D65"/>
    <a:srgbClr val="2D6FA5"/>
    <a:srgbClr val="68B9DD"/>
    <a:srgbClr val="60B4E2"/>
    <a:srgbClr val="68BCB3"/>
    <a:srgbClr val="FFFFFF"/>
    <a:srgbClr val="307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212E3-D8EF-4F3C-AB7B-B463616DF796}" v="222" dt="2024-04-18T06:31:57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." userId="aafc1bc966c89695" providerId="LiveId" clId="{F13212E3-D8EF-4F3C-AB7B-B463616DF796}"/>
    <pc:docChg chg="undo custSel addSld delSld modSld sldOrd">
      <pc:chgData name="Daniel ." userId="aafc1bc966c89695" providerId="LiveId" clId="{F13212E3-D8EF-4F3C-AB7B-B463616DF796}" dt="2024-04-18T07:33:22.483" v="814" actId="729"/>
      <pc:docMkLst>
        <pc:docMk/>
      </pc:docMkLst>
      <pc:sldChg chg="del">
        <pc:chgData name="Daniel ." userId="aafc1bc966c89695" providerId="LiveId" clId="{F13212E3-D8EF-4F3C-AB7B-B463616DF796}" dt="2024-04-18T05:21:08.147" v="67" actId="47"/>
        <pc:sldMkLst>
          <pc:docMk/>
          <pc:sldMk cId="1470858975" sldId="256"/>
        </pc:sldMkLst>
      </pc:sldChg>
      <pc:sldChg chg="del">
        <pc:chgData name="Daniel ." userId="aafc1bc966c89695" providerId="LiveId" clId="{F13212E3-D8EF-4F3C-AB7B-B463616DF796}" dt="2024-04-18T03:27:30.890" v="0" actId="47"/>
        <pc:sldMkLst>
          <pc:docMk/>
          <pc:sldMk cId="4196990282" sldId="257"/>
        </pc:sldMkLst>
      </pc:sldChg>
      <pc:sldChg chg="modSp mod">
        <pc:chgData name="Daniel ." userId="aafc1bc966c89695" providerId="LiveId" clId="{F13212E3-D8EF-4F3C-AB7B-B463616DF796}" dt="2024-04-18T07:27:21.580" v="813" actId="1076"/>
        <pc:sldMkLst>
          <pc:docMk/>
          <pc:sldMk cId="1915855843" sldId="260"/>
        </pc:sldMkLst>
        <pc:spChg chg="mod">
          <ac:chgData name="Daniel ." userId="aafc1bc966c89695" providerId="LiveId" clId="{F13212E3-D8EF-4F3C-AB7B-B463616DF796}" dt="2024-04-18T07:27:21.580" v="813" actId="1076"/>
          <ac:spMkLst>
            <pc:docMk/>
            <pc:sldMk cId="1915855843" sldId="260"/>
            <ac:spMk id="9" creationId="{2E6DE915-473B-A6BC-8A8B-F18F65EC0487}"/>
          </ac:spMkLst>
        </pc:spChg>
      </pc:sldChg>
      <pc:sldChg chg="addSp delSp modSp mod">
        <pc:chgData name="Daniel ." userId="aafc1bc966c89695" providerId="LiveId" clId="{F13212E3-D8EF-4F3C-AB7B-B463616DF796}" dt="2024-04-18T06:24:24.900" v="780" actId="113"/>
        <pc:sldMkLst>
          <pc:docMk/>
          <pc:sldMk cId="4146366251" sldId="262"/>
        </pc:sldMkLst>
        <pc:spChg chg="mod">
          <ac:chgData name="Daniel ." userId="aafc1bc966c89695" providerId="LiveId" clId="{F13212E3-D8EF-4F3C-AB7B-B463616DF796}" dt="2024-04-18T05:27:36.599" v="129" actId="1076"/>
          <ac:spMkLst>
            <pc:docMk/>
            <pc:sldMk cId="4146366251" sldId="262"/>
            <ac:spMk id="2" creationId="{9E68E814-5225-1A71-5462-AC8527CB1E31}"/>
          </ac:spMkLst>
        </pc:spChg>
        <pc:spChg chg="mod">
          <ac:chgData name="Daniel ." userId="aafc1bc966c89695" providerId="LiveId" clId="{F13212E3-D8EF-4F3C-AB7B-B463616DF796}" dt="2024-04-18T06:24:24.900" v="780" actId="113"/>
          <ac:spMkLst>
            <pc:docMk/>
            <pc:sldMk cId="4146366251" sldId="262"/>
            <ac:spMk id="4" creationId="{117AF33F-AE94-1F1D-714A-1725D4802B6D}"/>
          </ac:spMkLst>
        </pc:spChg>
        <pc:spChg chg="add mod">
          <ac:chgData name="Daniel ." userId="aafc1bc966c89695" providerId="LiveId" clId="{F13212E3-D8EF-4F3C-AB7B-B463616DF796}" dt="2024-04-18T05:22:45.001" v="77"/>
          <ac:spMkLst>
            <pc:docMk/>
            <pc:sldMk cId="4146366251" sldId="262"/>
            <ac:spMk id="5" creationId="{C584A50C-D320-E98D-048A-29329F540A26}"/>
          </ac:spMkLst>
        </pc:spChg>
        <pc:spChg chg="mod">
          <ac:chgData name="Daniel ." userId="aafc1bc966c89695" providerId="LiveId" clId="{F13212E3-D8EF-4F3C-AB7B-B463616DF796}" dt="2024-04-18T05:27:49.350" v="134" actId="1038"/>
          <ac:spMkLst>
            <pc:docMk/>
            <pc:sldMk cId="4146366251" sldId="262"/>
            <ac:spMk id="6" creationId="{8C1BE8B5-BF10-96CB-9525-3AB0BE1B49A4}"/>
          </ac:spMkLst>
        </pc:spChg>
        <pc:spChg chg="mod">
          <ac:chgData name="Daniel ." userId="aafc1bc966c89695" providerId="LiveId" clId="{F13212E3-D8EF-4F3C-AB7B-B463616DF796}" dt="2024-04-18T06:24:24.900" v="780" actId="113"/>
          <ac:spMkLst>
            <pc:docMk/>
            <pc:sldMk cId="4146366251" sldId="262"/>
            <ac:spMk id="7" creationId="{445D7EC1-302A-2603-ED3A-29196E8FD3BD}"/>
          </ac:spMkLst>
        </pc:spChg>
        <pc:spChg chg="mod">
          <ac:chgData name="Daniel ." userId="aafc1bc966c89695" providerId="LiveId" clId="{F13212E3-D8EF-4F3C-AB7B-B463616DF796}" dt="2024-04-18T05:29:35.167" v="263" actId="1035"/>
          <ac:spMkLst>
            <pc:docMk/>
            <pc:sldMk cId="4146366251" sldId="262"/>
            <ac:spMk id="8" creationId="{B92E32E5-BB3F-EBDA-2F07-EE8F8FC502DE}"/>
          </ac:spMkLst>
        </pc:spChg>
        <pc:spChg chg="mod">
          <ac:chgData name="Daniel ." userId="aafc1bc966c89695" providerId="LiveId" clId="{F13212E3-D8EF-4F3C-AB7B-B463616DF796}" dt="2024-04-18T06:24:24.900" v="780" actId="113"/>
          <ac:spMkLst>
            <pc:docMk/>
            <pc:sldMk cId="4146366251" sldId="262"/>
            <ac:spMk id="9" creationId="{409E4AB4-F6C9-F1B1-7A4E-CDA95E820EA7}"/>
          </ac:spMkLst>
        </pc:spChg>
        <pc:spChg chg="add mod">
          <ac:chgData name="Daniel ." userId="aafc1bc966c89695" providerId="LiveId" clId="{F13212E3-D8EF-4F3C-AB7B-B463616DF796}" dt="2024-04-18T05:23:12.456" v="105" actId="1076"/>
          <ac:spMkLst>
            <pc:docMk/>
            <pc:sldMk cId="4146366251" sldId="262"/>
            <ac:spMk id="11" creationId="{93E25984-99B0-200C-6AA8-05D5455E456F}"/>
          </ac:spMkLst>
        </pc:spChg>
        <pc:spChg chg="add mod">
          <ac:chgData name="Daniel ." userId="aafc1bc966c89695" providerId="LiveId" clId="{F13212E3-D8EF-4F3C-AB7B-B463616DF796}" dt="2024-04-18T05:29:14.088" v="240" actId="14100"/>
          <ac:spMkLst>
            <pc:docMk/>
            <pc:sldMk cId="4146366251" sldId="262"/>
            <ac:spMk id="12" creationId="{C4DD2C59-218C-6092-5BE1-65FCF23D4C03}"/>
          </ac:spMkLst>
        </pc:spChg>
        <pc:spChg chg="add mod">
          <ac:chgData name="Daniel ." userId="aafc1bc966c89695" providerId="LiveId" clId="{F13212E3-D8EF-4F3C-AB7B-B463616DF796}" dt="2024-04-18T06:24:24.900" v="780" actId="113"/>
          <ac:spMkLst>
            <pc:docMk/>
            <pc:sldMk cId="4146366251" sldId="262"/>
            <ac:spMk id="13" creationId="{18275A05-CD7E-AD42-8EEA-A7FB47287BD7}"/>
          </ac:spMkLst>
        </pc:spChg>
        <pc:graphicFrameChg chg="add mod">
          <ac:chgData name="Daniel ." userId="aafc1bc966c89695" providerId="LiveId" clId="{F13212E3-D8EF-4F3C-AB7B-B463616DF796}" dt="2024-04-18T05:22:41.658" v="76"/>
          <ac:graphicFrameMkLst>
            <pc:docMk/>
            <pc:sldMk cId="4146366251" sldId="262"/>
            <ac:graphicFrameMk id="3" creationId="{AEEBF7CD-419C-3DCC-44B2-B405CE3C11E4}"/>
          </ac:graphicFrameMkLst>
        </pc:graphicFrameChg>
        <pc:graphicFrameChg chg="add del mod modGraphic">
          <ac:chgData name="Daniel ." userId="aafc1bc966c89695" providerId="LiveId" clId="{F13212E3-D8EF-4F3C-AB7B-B463616DF796}" dt="2024-04-18T05:24:41.524" v="128" actId="478"/>
          <ac:graphicFrameMkLst>
            <pc:docMk/>
            <pc:sldMk cId="4146366251" sldId="262"/>
            <ac:graphicFrameMk id="10" creationId="{63C176BA-91E3-05BF-45A4-A620AF7EDE7A}"/>
          </ac:graphicFrameMkLst>
        </pc:graphicFrameChg>
      </pc:sldChg>
      <pc:sldChg chg="del">
        <pc:chgData name="Daniel ." userId="aafc1bc966c89695" providerId="LiveId" clId="{F13212E3-D8EF-4F3C-AB7B-B463616DF796}" dt="2024-04-18T05:20:50.928" v="64" actId="47"/>
        <pc:sldMkLst>
          <pc:docMk/>
          <pc:sldMk cId="1177670090" sldId="263"/>
        </pc:sldMkLst>
      </pc:sldChg>
      <pc:sldChg chg="mod modShow">
        <pc:chgData name="Daniel ." userId="aafc1bc966c89695" providerId="LiveId" clId="{F13212E3-D8EF-4F3C-AB7B-B463616DF796}" dt="2024-04-18T07:33:22.483" v="814" actId="729"/>
        <pc:sldMkLst>
          <pc:docMk/>
          <pc:sldMk cId="591862794" sldId="268"/>
        </pc:sldMkLst>
      </pc:sldChg>
      <pc:sldChg chg="addSp delSp new del mod">
        <pc:chgData name="Daniel ." userId="aafc1bc966c89695" providerId="LiveId" clId="{F13212E3-D8EF-4F3C-AB7B-B463616DF796}" dt="2024-04-18T05:20:46.786" v="63" actId="47"/>
        <pc:sldMkLst>
          <pc:docMk/>
          <pc:sldMk cId="117866627" sldId="269"/>
        </pc:sldMkLst>
        <pc:spChg chg="add del">
          <ac:chgData name="Daniel ." userId="aafc1bc966c89695" providerId="LiveId" clId="{F13212E3-D8EF-4F3C-AB7B-B463616DF796}" dt="2024-04-18T05:19:53.439" v="54" actId="22"/>
          <ac:spMkLst>
            <pc:docMk/>
            <pc:sldMk cId="117866627" sldId="269"/>
            <ac:spMk id="3" creationId="{9383D014-34B9-BF91-D4C8-75657FF2C245}"/>
          </ac:spMkLst>
        </pc:spChg>
      </pc:sldChg>
      <pc:sldChg chg="modSp add del mod">
        <pc:chgData name="Daniel ." userId="aafc1bc966c89695" providerId="LiveId" clId="{F13212E3-D8EF-4F3C-AB7B-B463616DF796}" dt="2024-04-18T03:53:07.235" v="44" actId="47"/>
        <pc:sldMkLst>
          <pc:docMk/>
          <pc:sldMk cId="1829745956" sldId="269"/>
        </pc:sldMkLst>
        <pc:spChg chg="mod">
          <ac:chgData name="Daniel ." userId="aafc1bc966c89695" providerId="LiveId" clId="{F13212E3-D8EF-4F3C-AB7B-B463616DF796}" dt="2024-04-18T03:52:35.131" v="43" actId="20577"/>
          <ac:spMkLst>
            <pc:docMk/>
            <pc:sldMk cId="1829745956" sldId="269"/>
            <ac:spMk id="9" creationId="{2E6DE915-473B-A6BC-8A8B-F18F65EC0487}"/>
          </ac:spMkLst>
        </pc:spChg>
      </pc:sldChg>
      <pc:sldChg chg="add del modAnim">
        <pc:chgData name="Daniel ." userId="aafc1bc966c89695" providerId="LiveId" clId="{F13212E3-D8EF-4F3C-AB7B-B463616DF796}" dt="2024-04-18T05:13:28.063" v="52" actId="47"/>
        <pc:sldMkLst>
          <pc:docMk/>
          <pc:sldMk cId="1609018435" sldId="270"/>
        </pc:sldMkLst>
      </pc:sldChg>
      <pc:sldChg chg="add del">
        <pc:chgData name="Daniel ." userId="aafc1bc966c89695" providerId="LiveId" clId="{F13212E3-D8EF-4F3C-AB7B-B463616DF796}" dt="2024-04-18T05:20:53.897" v="65" actId="47"/>
        <pc:sldMkLst>
          <pc:docMk/>
          <pc:sldMk cId="2145816442" sldId="270"/>
        </pc:sldMkLst>
      </pc:sldChg>
      <pc:sldChg chg="addSp modSp add mod ord">
        <pc:chgData name="Daniel ." userId="aafc1bc966c89695" providerId="LiveId" clId="{F13212E3-D8EF-4F3C-AB7B-B463616DF796}" dt="2024-04-18T05:21:40.043" v="75" actId="1076"/>
        <pc:sldMkLst>
          <pc:docMk/>
          <pc:sldMk cId="2886963317" sldId="271"/>
        </pc:sldMkLst>
        <pc:spChg chg="add mod">
          <ac:chgData name="Daniel ." userId="aafc1bc966c89695" providerId="LiveId" clId="{F13212E3-D8EF-4F3C-AB7B-B463616DF796}" dt="2024-04-18T05:21:40.043" v="75" actId="1076"/>
          <ac:spMkLst>
            <pc:docMk/>
            <pc:sldMk cId="2886963317" sldId="271"/>
            <ac:spMk id="2" creationId="{F33332E5-D568-285F-83B7-7B18E0FB2097}"/>
          </ac:spMkLst>
        </pc:spChg>
      </pc:sldChg>
      <pc:sldChg chg="modSp add mod">
        <pc:chgData name="Daniel ." userId="aafc1bc966c89695" providerId="LiveId" clId="{F13212E3-D8EF-4F3C-AB7B-B463616DF796}" dt="2024-04-18T05:21:24.105" v="71" actId="1076"/>
        <pc:sldMkLst>
          <pc:docMk/>
          <pc:sldMk cId="543744894" sldId="272"/>
        </pc:sldMkLst>
        <pc:spChg chg="mod">
          <ac:chgData name="Daniel ." userId="aafc1bc966c89695" providerId="LiveId" clId="{F13212E3-D8EF-4F3C-AB7B-B463616DF796}" dt="2024-04-18T05:21:24.105" v="71" actId="1076"/>
          <ac:spMkLst>
            <pc:docMk/>
            <pc:sldMk cId="543744894" sldId="272"/>
            <ac:spMk id="2" creationId="{F33332E5-D568-285F-83B7-7B18E0FB2097}"/>
          </ac:spMkLst>
        </pc:spChg>
      </pc:sldChg>
      <pc:sldChg chg="addSp modSp new mod">
        <pc:chgData name="Daniel ." userId="aafc1bc966c89695" providerId="LiveId" clId="{F13212E3-D8EF-4F3C-AB7B-B463616DF796}" dt="2024-04-18T07:15:02.003" v="808" actId="1035"/>
        <pc:sldMkLst>
          <pc:docMk/>
          <pc:sldMk cId="3420007227" sldId="273"/>
        </pc:sldMkLst>
        <pc:spChg chg="add mod">
          <ac:chgData name="Daniel ." userId="aafc1bc966c89695" providerId="LiveId" clId="{F13212E3-D8EF-4F3C-AB7B-B463616DF796}" dt="2024-04-18T05:38:59.161" v="352" actId="20577"/>
          <ac:spMkLst>
            <pc:docMk/>
            <pc:sldMk cId="3420007227" sldId="273"/>
            <ac:spMk id="2" creationId="{E39117F6-E350-5ED6-D3D9-BC834F60B445}"/>
          </ac:spMkLst>
        </pc:spChg>
        <pc:spChg chg="add mod">
          <ac:chgData name="Daniel ." userId="aafc1bc966c89695" providerId="LiveId" clId="{F13212E3-D8EF-4F3C-AB7B-B463616DF796}" dt="2024-04-18T07:15:02.003" v="808" actId="1035"/>
          <ac:spMkLst>
            <pc:docMk/>
            <pc:sldMk cId="3420007227" sldId="273"/>
            <ac:spMk id="3" creationId="{0E801C91-019F-CBCC-3A96-45A0ECFE10E3}"/>
          </ac:spMkLst>
        </pc:spChg>
      </pc:sldChg>
      <pc:sldChg chg="addSp delSp modSp add mod">
        <pc:chgData name="Daniel ." userId="aafc1bc966c89695" providerId="LiveId" clId="{F13212E3-D8EF-4F3C-AB7B-B463616DF796}" dt="2024-04-18T06:31:57.830" v="789" actId="14100"/>
        <pc:sldMkLst>
          <pc:docMk/>
          <pc:sldMk cId="1437711080" sldId="274"/>
        </pc:sldMkLst>
        <pc:spChg chg="del">
          <ac:chgData name="Daniel ." userId="aafc1bc966c89695" providerId="LiveId" clId="{F13212E3-D8EF-4F3C-AB7B-B463616DF796}" dt="2024-04-18T05:46:15.807" v="590" actId="478"/>
          <ac:spMkLst>
            <pc:docMk/>
            <pc:sldMk cId="1437711080" sldId="274"/>
            <ac:spMk id="2" creationId="{E39117F6-E350-5ED6-D3D9-BC834F60B445}"/>
          </ac:spMkLst>
        </pc:spChg>
        <pc:spChg chg="del">
          <ac:chgData name="Daniel ." userId="aafc1bc966c89695" providerId="LiveId" clId="{F13212E3-D8EF-4F3C-AB7B-B463616DF796}" dt="2024-04-18T05:46:15.807" v="590" actId="478"/>
          <ac:spMkLst>
            <pc:docMk/>
            <pc:sldMk cId="1437711080" sldId="274"/>
            <ac:spMk id="3" creationId="{0E801C91-019F-CBCC-3A96-45A0ECFE10E3}"/>
          </ac:spMkLst>
        </pc:spChg>
        <pc:spChg chg="add">
          <ac:chgData name="Daniel ." userId="aafc1bc966c89695" providerId="LiveId" clId="{F13212E3-D8EF-4F3C-AB7B-B463616DF796}" dt="2024-04-18T05:41:41.108" v="584"/>
          <ac:spMkLst>
            <pc:docMk/>
            <pc:sldMk cId="1437711080" sldId="274"/>
            <ac:spMk id="4" creationId="{76623C4D-75B3-CD8F-0E57-7032A59485D3}"/>
          </ac:spMkLst>
        </pc:spChg>
        <pc:spChg chg="add">
          <ac:chgData name="Daniel ." userId="aafc1bc966c89695" providerId="LiveId" clId="{F13212E3-D8EF-4F3C-AB7B-B463616DF796}" dt="2024-04-18T05:41:51.293" v="586"/>
          <ac:spMkLst>
            <pc:docMk/>
            <pc:sldMk cId="1437711080" sldId="274"/>
            <ac:spMk id="6" creationId="{155951FB-586C-A02E-B7F4-D1FDE7F2D497}"/>
          </ac:spMkLst>
        </pc:spChg>
        <pc:spChg chg="add">
          <ac:chgData name="Daniel ." userId="aafc1bc966c89695" providerId="LiveId" clId="{F13212E3-D8EF-4F3C-AB7B-B463616DF796}" dt="2024-04-18T05:45:42.707" v="587"/>
          <ac:spMkLst>
            <pc:docMk/>
            <pc:sldMk cId="1437711080" sldId="274"/>
            <ac:spMk id="7" creationId="{DF9537F2-E31E-65A5-72CA-6EBD32D3F0D6}"/>
          </ac:spMkLst>
        </pc:spChg>
        <pc:spChg chg="add mod">
          <ac:chgData name="Daniel ." userId="aafc1bc966c89695" providerId="LiveId" clId="{F13212E3-D8EF-4F3C-AB7B-B463616DF796}" dt="2024-04-18T05:55:30.437" v="672" actId="20577"/>
          <ac:spMkLst>
            <pc:docMk/>
            <pc:sldMk cId="1437711080" sldId="274"/>
            <ac:spMk id="12" creationId="{E2F5DCE0-9008-37FC-AE6E-E1E741DEF889}"/>
          </ac:spMkLst>
        </pc:spChg>
        <pc:picChg chg="add">
          <ac:chgData name="Daniel ." userId="aafc1bc966c89695" providerId="LiveId" clId="{F13212E3-D8EF-4F3C-AB7B-B463616DF796}" dt="2024-04-18T05:41:45.480" v="585"/>
          <ac:picMkLst>
            <pc:docMk/>
            <pc:sldMk cId="1437711080" sldId="274"/>
            <ac:picMk id="5" creationId="{21564080-A633-7615-4067-2323F7400C16}"/>
          </ac:picMkLst>
        </pc:picChg>
        <pc:picChg chg="add del">
          <ac:chgData name="Daniel ." userId="aafc1bc966c89695" providerId="LiveId" clId="{F13212E3-D8EF-4F3C-AB7B-B463616DF796}" dt="2024-04-18T05:46:08.770" v="589" actId="22"/>
          <ac:picMkLst>
            <pc:docMk/>
            <pc:sldMk cId="1437711080" sldId="274"/>
            <ac:picMk id="9" creationId="{3CA93364-A678-2453-129D-DDA4B36BC75A}"/>
          </ac:picMkLst>
        </pc:picChg>
        <pc:picChg chg="add mod">
          <ac:chgData name="Daniel ." userId="aafc1bc966c89695" providerId="LiveId" clId="{F13212E3-D8EF-4F3C-AB7B-B463616DF796}" dt="2024-04-18T06:23:03.268" v="759" actId="1076"/>
          <ac:picMkLst>
            <pc:docMk/>
            <pc:sldMk cId="1437711080" sldId="274"/>
            <ac:picMk id="11" creationId="{B8ED0C08-A3B1-B4FC-107D-D783D71B0498}"/>
          </ac:picMkLst>
        </pc:picChg>
        <pc:picChg chg="add del mod">
          <ac:chgData name="Daniel ." userId="aafc1bc966c89695" providerId="LiveId" clId="{F13212E3-D8EF-4F3C-AB7B-B463616DF796}" dt="2024-04-18T06:06:09.066" v="749" actId="478"/>
          <ac:picMkLst>
            <pc:docMk/>
            <pc:sldMk cId="1437711080" sldId="274"/>
            <ac:picMk id="2056" creationId="{41497F35-B064-9389-82AB-066FFEDFC289}"/>
          </ac:picMkLst>
        </pc:picChg>
        <pc:picChg chg="add">
          <ac:chgData name="Daniel ." userId="aafc1bc966c89695" providerId="LiveId" clId="{F13212E3-D8EF-4F3C-AB7B-B463616DF796}" dt="2024-04-18T05:48:30.346" v="597"/>
          <ac:picMkLst>
            <pc:docMk/>
            <pc:sldMk cId="1437711080" sldId="274"/>
            <ac:picMk id="2058" creationId="{4C87A266-2B48-2C00-B7F4-72EF0DA25054}"/>
          </ac:picMkLst>
        </pc:picChg>
        <pc:picChg chg="add mod">
          <ac:chgData name="Daniel ." userId="aafc1bc966c89695" providerId="LiveId" clId="{F13212E3-D8EF-4F3C-AB7B-B463616DF796}" dt="2024-04-18T06:23:31.429" v="772" actId="1076"/>
          <ac:picMkLst>
            <pc:docMk/>
            <pc:sldMk cId="1437711080" sldId="274"/>
            <ac:picMk id="2060" creationId="{DC906066-085D-A0E2-55CA-98E57E893856}"/>
          </ac:picMkLst>
        </pc:picChg>
        <pc:picChg chg="add mod">
          <ac:chgData name="Daniel ." userId="aafc1bc966c89695" providerId="LiveId" clId="{F13212E3-D8EF-4F3C-AB7B-B463616DF796}" dt="2024-04-18T06:01:56.623" v="702" actId="1076"/>
          <ac:picMkLst>
            <pc:docMk/>
            <pc:sldMk cId="1437711080" sldId="274"/>
            <ac:picMk id="2062" creationId="{FBAC2A25-C397-A028-614F-E13136AA71D2}"/>
          </ac:picMkLst>
        </pc:picChg>
        <pc:picChg chg="add mod">
          <ac:chgData name="Daniel ." userId="aafc1bc966c89695" providerId="LiveId" clId="{F13212E3-D8EF-4F3C-AB7B-B463616DF796}" dt="2024-04-18T06:31:26.093" v="782" actId="14100"/>
          <ac:picMkLst>
            <pc:docMk/>
            <pc:sldMk cId="1437711080" sldId="274"/>
            <ac:picMk id="2064" creationId="{0E47A9EB-533A-B01D-5D62-941373D1D4B5}"/>
          </ac:picMkLst>
        </pc:picChg>
        <pc:picChg chg="add mod">
          <ac:chgData name="Daniel ." userId="aafc1bc966c89695" providerId="LiveId" clId="{F13212E3-D8EF-4F3C-AB7B-B463616DF796}" dt="2024-04-18T06:31:33.828" v="784" actId="14100"/>
          <ac:picMkLst>
            <pc:docMk/>
            <pc:sldMk cId="1437711080" sldId="274"/>
            <ac:picMk id="2066" creationId="{F9402FD9-7750-02D4-F142-B2D97B6F5F67}"/>
          </ac:picMkLst>
        </pc:picChg>
        <pc:picChg chg="add mod">
          <ac:chgData name="Daniel ." userId="aafc1bc966c89695" providerId="LiveId" clId="{F13212E3-D8EF-4F3C-AB7B-B463616DF796}" dt="2024-04-18T06:23:21.255" v="765" actId="1076"/>
          <ac:picMkLst>
            <pc:docMk/>
            <pc:sldMk cId="1437711080" sldId="274"/>
            <ac:picMk id="2068" creationId="{5A89776E-F6C6-B1A8-3B72-638B3D904F74}"/>
          </ac:picMkLst>
        </pc:picChg>
        <pc:picChg chg="add mod">
          <ac:chgData name="Daniel ." userId="aafc1bc966c89695" providerId="LiveId" clId="{F13212E3-D8EF-4F3C-AB7B-B463616DF796}" dt="2024-04-18T06:23:23.364" v="766" actId="1076"/>
          <ac:picMkLst>
            <pc:docMk/>
            <pc:sldMk cId="1437711080" sldId="274"/>
            <ac:picMk id="2070" creationId="{57065927-CB49-CF53-BC7A-64A2C5E0AA92}"/>
          </ac:picMkLst>
        </pc:picChg>
        <pc:picChg chg="add mod">
          <ac:chgData name="Daniel ." userId="aafc1bc966c89695" providerId="LiveId" clId="{F13212E3-D8EF-4F3C-AB7B-B463616DF796}" dt="2024-04-18T06:31:42.565" v="786" actId="1076"/>
          <ac:picMkLst>
            <pc:docMk/>
            <pc:sldMk cId="1437711080" sldId="274"/>
            <ac:picMk id="2072" creationId="{B17347AF-99E0-87D6-934C-4C0549816D19}"/>
          </ac:picMkLst>
        </pc:picChg>
        <pc:picChg chg="add mod">
          <ac:chgData name="Daniel ." userId="aafc1bc966c89695" providerId="LiveId" clId="{F13212E3-D8EF-4F3C-AB7B-B463616DF796}" dt="2024-04-18T06:31:57.830" v="789" actId="14100"/>
          <ac:picMkLst>
            <pc:docMk/>
            <pc:sldMk cId="1437711080" sldId="274"/>
            <ac:picMk id="2074" creationId="{E0A39809-B1B6-91FA-709C-44663C3781AA}"/>
          </ac:picMkLst>
        </pc:picChg>
        <pc:picChg chg="add mod">
          <ac:chgData name="Daniel ." userId="aafc1bc966c89695" providerId="LiveId" clId="{F13212E3-D8EF-4F3C-AB7B-B463616DF796}" dt="2024-04-18T06:31:48.706" v="787" actId="1076"/>
          <ac:picMkLst>
            <pc:docMk/>
            <pc:sldMk cId="1437711080" sldId="274"/>
            <ac:picMk id="2076" creationId="{ED52A6B2-8D68-11B6-889E-D0DECEFFD8E5}"/>
          </ac:picMkLst>
        </pc:picChg>
        <pc:picChg chg="add mod">
          <ac:chgData name="Daniel ." userId="aafc1bc966c89695" providerId="LiveId" clId="{F13212E3-D8EF-4F3C-AB7B-B463616DF796}" dt="2024-04-18T06:31:30.125" v="783" actId="14100"/>
          <ac:picMkLst>
            <pc:docMk/>
            <pc:sldMk cId="1437711080" sldId="274"/>
            <ac:picMk id="2078" creationId="{F93CA64E-47E1-95A9-B59E-F899B54DC8CF}"/>
          </ac:picMkLst>
        </pc:picChg>
        <pc:picChg chg="add mod">
          <ac:chgData name="Daniel ." userId="aafc1bc966c89695" providerId="LiveId" clId="{F13212E3-D8EF-4F3C-AB7B-B463616DF796}" dt="2024-04-18T06:06:16.505" v="750" actId="1076"/>
          <ac:picMkLst>
            <pc:docMk/>
            <pc:sldMk cId="1437711080" sldId="274"/>
            <ac:picMk id="2080" creationId="{1F614F90-9044-CF3E-E9A5-F198E3ED0BCC}"/>
          </ac:picMkLst>
        </pc:picChg>
        <pc:picChg chg="add">
          <ac:chgData name="Daniel ." userId="aafc1bc966c89695" providerId="LiveId" clId="{F13212E3-D8EF-4F3C-AB7B-B463616DF796}" dt="2024-04-18T06:03:33.985" v="741"/>
          <ac:picMkLst>
            <pc:docMk/>
            <pc:sldMk cId="1437711080" sldId="274"/>
            <ac:picMk id="2082" creationId="{386001A2-F963-EB77-5685-37203495FFA3}"/>
          </ac:picMkLst>
        </pc:picChg>
        <pc:picChg chg="add del mod">
          <ac:chgData name="Daniel ." userId="aafc1bc966c89695" providerId="LiveId" clId="{F13212E3-D8EF-4F3C-AB7B-B463616DF796}" dt="2024-04-18T06:04:41.002" v="745" actId="478"/>
          <ac:picMkLst>
            <pc:docMk/>
            <pc:sldMk cId="1437711080" sldId="274"/>
            <ac:picMk id="2084" creationId="{C999D11E-B366-61D4-6ED2-3323A16E77EF}"/>
          </ac:picMkLst>
        </pc:picChg>
        <pc:picChg chg="add mod">
          <ac:chgData name="Daniel ." userId="aafc1bc966c89695" providerId="LiveId" clId="{F13212E3-D8EF-4F3C-AB7B-B463616DF796}" dt="2024-04-18T06:23:08.487" v="761" actId="1076"/>
          <ac:picMkLst>
            <pc:docMk/>
            <pc:sldMk cId="1437711080" sldId="274"/>
            <ac:picMk id="2086" creationId="{498FECEF-1A8B-0082-B929-B82BC9222CB6}"/>
          </ac:picMkLst>
        </pc:picChg>
        <pc:picChg chg="add mod">
          <ac:chgData name="Daniel ." userId="aafc1bc966c89695" providerId="LiveId" clId="{F13212E3-D8EF-4F3C-AB7B-B463616DF796}" dt="2024-04-18T06:31:38.190" v="785" actId="1076"/>
          <ac:picMkLst>
            <pc:docMk/>
            <pc:sldMk cId="1437711080" sldId="274"/>
            <ac:picMk id="2088" creationId="{90005DC4-2DCD-025B-D6D9-9B0D5B17DB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7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0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4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3D02E738-DCBD-448C-7048-3A85B860A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9994606" y="-112138"/>
            <a:ext cx="2395800" cy="1250830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84C4DA2-D88E-C6A2-8F78-7DE91BD9BA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26" y="2133972"/>
            <a:ext cx="7587660" cy="1660048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EF2A221C-1D5B-8E36-B881-D8450B1B9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30" y="5950583"/>
            <a:ext cx="1875573" cy="594465"/>
          </a:xfrm>
          <a:prstGeom prst="rect">
            <a:avLst/>
          </a:prstGeom>
        </p:spPr>
      </p:pic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92BABDA4-BDD3-8F6C-DA77-CF34FDB1E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7977844" y="-112138"/>
            <a:ext cx="2395800" cy="1250830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73B00FF5-A3B7-AD0D-CF83-234042975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5839022" y="-112138"/>
            <a:ext cx="2395800" cy="1250830"/>
          </a:xfrm>
          <a:prstGeom prst="rect">
            <a:avLst/>
          </a:prstGeom>
        </p:spPr>
      </p:pic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267CEFFE-662C-112C-7E49-5BB3604CD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3700200" y="-112138"/>
            <a:ext cx="2395800" cy="12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84C4DA2-D88E-C6A2-8F78-7DE91BD9BA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1" y="227535"/>
            <a:ext cx="3175604" cy="694767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EF2A221C-1D5B-8E36-B881-D8450B1B9B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59" y="227535"/>
            <a:ext cx="1704414" cy="5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84C4DA2-D88E-C6A2-8F78-7DE91BD9BA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59" y="6183945"/>
            <a:ext cx="2743199" cy="600164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EF2A221C-1D5B-8E36-B881-D8450B1B9B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97" y="6183945"/>
            <a:ext cx="1472333" cy="4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3D02E738-DCBD-448C-7048-3A85B860A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3905646" y="6081630"/>
            <a:ext cx="1354857" cy="707361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84C4DA2-D88E-C6A2-8F78-7DE91BD9BA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6" y="2142597"/>
            <a:ext cx="6245446" cy="1366395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EF2A221C-1D5B-8E36-B881-D8450B1B9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30" y="5950583"/>
            <a:ext cx="1875573" cy="594465"/>
          </a:xfrm>
          <a:prstGeom prst="rect">
            <a:avLst/>
          </a:prstGeom>
        </p:spPr>
      </p:pic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92BABDA4-BDD3-8F6C-DA77-CF34FDB1E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2672598" y="6098883"/>
            <a:ext cx="1354857" cy="707361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73B00FF5-A3B7-AD0D-CF83-234042975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1439550" y="6073001"/>
            <a:ext cx="1354857" cy="707361"/>
          </a:xfrm>
          <a:prstGeom prst="rect">
            <a:avLst/>
          </a:prstGeom>
        </p:spPr>
      </p:pic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267CEFFE-662C-112C-7E49-5BB3604CD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206502" y="6073001"/>
            <a:ext cx="1354857" cy="7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3332E5-D568-285F-83B7-7B18E0FB2097}"/>
              </a:ext>
            </a:extLst>
          </p:cNvPr>
          <p:cNvSpPr txBox="1"/>
          <p:nvPr/>
        </p:nvSpPr>
        <p:spPr>
          <a:xfrm>
            <a:off x="2143991" y="4288586"/>
            <a:ext cx="7904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pPr algn="ctr"/>
            <a:r>
              <a:rPr lang="pt-BR" sz="4800" dirty="0"/>
              <a:t>www.tendencias.fnp.org.br</a:t>
            </a:r>
          </a:p>
        </p:txBody>
      </p:sp>
    </p:spTree>
    <p:extLst>
      <p:ext uri="{BB962C8B-B14F-4D97-AF65-F5344CB8AC3E}">
        <p14:creationId xmlns:p14="http://schemas.microsoft.com/office/powerpoint/2010/main" val="54374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C9AC1B-3CBC-26A7-8E10-711C730C9E56}"/>
              </a:ext>
            </a:extLst>
          </p:cNvPr>
          <p:cNvSpPr txBox="1"/>
          <p:nvPr/>
        </p:nvSpPr>
        <p:spPr>
          <a:xfrm>
            <a:off x="1726623" y="2151727"/>
            <a:ext cx="8738754" cy="223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2D6FA5"/>
                </a:solidFill>
              </a:rPr>
              <a:t>Como podemos colaborar com programas de governo mais alinhados com as necessidades e as expectativas das cidadãs e dos cidadãos?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BEA605-0E80-45CC-F702-67F509FDBB60}"/>
              </a:ext>
            </a:extLst>
          </p:cNvPr>
          <p:cNvSpPr txBox="1"/>
          <p:nvPr/>
        </p:nvSpPr>
        <p:spPr>
          <a:xfrm>
            <a:off x="-363682" y="6228223"/>
            <a:ext cx="790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pPr algn="ctr"/>
            <a:r>
              <a:rPr lang="pt-BR" sz="2800" dirty="0"/>
              <a:t>www.tendencias.fnp.org.br</a:t>
            </a:r>
          </a:p>
        </p:txBody>
      </p:sp>
    </p:spTree>
    <p:extLst>
      <p:ext uri="{BB962C8B-B14F-4D97-AF65-F5344CB8AC3E}">
        <p14:creationId xmlns:p14="http://schemas.microsoft.com/office/powerpoint/2010/main" val="421259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E6DE915-473B-A6BC-8A8B-F18F65EC0487}"/>
              </a:ext>
            </a:extLst>
          </p:cNvPr>
          <p:cNvSpPr txBox="1"/>
          <p:nvPr/>
        </p:nvSpPr>
        <p:spPr>
          <a:xfrm>
            <a:off x="630383" y="1891756"/>
            <a:ext cx="61167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rgbClr val="2D6FA5"/>
                </a:solidFill>
              </a:defRPr>
            </a:lvl1pPr>
          </a:lstStyle>
          <a:p>
            <a:r>
              <a:rPr lang="pt-BR" b="0" dirty="0"/>
              <a:t>Oferecer uma </a:t>
            </a:r>
            <a:r>
              <a:rPr lang="pt-BR" dirty="0"/>
              <a:t>trilha de</a:t>
            </a:r>
            <a:r>
              <a:rPr lang="pt-BR" b="0" dirty="0"/>
              <a:t> </a:t>
            </a:r>
            <a:r>
              <a:rPr lang="pt-BR" dirty="0"/>
              <a:t>conteúdo relevante </a:t>
            </a:r>
            <a:r>
              <a:rPr lang="pt-BR" b="0" dirty="0"/>
              <a:t>para influenciar a elaboração de </a:t>
            </a:r>
            <a:r>
              <a:rPr lang="pt-BR" dirty="0"/>
              <a:t>planos de governo, o debate eleitoral e as políticas públicas das futuras gestões municipais</a:t>
            </a:r>
            <a:r>
              <a:rPr lang="pt-BR" b="0" dirty="0"/>
              <a:t>, alinhados a Agenda 2030 e os ODS da ONU.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C14222-5975-B5CF-9915-EDBF30C4B90E}"/>
              </a:ext>
            </a:extLst>
          </p:cNvPr>
          <p:cNvSpPr txBox="1"/>
          <p:nvPr/>
        </p:nvSpPr>
        <p:spPr>
          <a:xfrm>
            <a:off x="630383" y="625442"/>
            <a:ext cx="611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2D6FA5"/>
                </a:solidFill>
              </a:rPr>
              <a:t>OBJETIVO</a:t>
            </a:r>
            <a:endParaRPr lang="pt-BR" sz="4000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1F388F9-52D4-401C-5ED4-CC5F373805EE}"/>
              </a:ext>
            </a:extLst>
          </p:cNvPr>
          <p:cNvGrpSpPr>
            <a:grpSpLocks noChangeAspect="1"/>
          </p:cNvGrpSpPr>
          <p:nvPr/>
        </p:nvGrpSpPr>
        <p:grpSpPr>
          <a:xfrm>
            <a:off x="7788630" y="979385"/>
            <a:ext cx="3860800" cy="4495363"/>
            <a:chOff x="7169727" y="232774"/>
            <a:chExt cx="4730173" cy="550762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B35AA88-0087-A72B-CF2B-CF75F4EE7B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22" t="14505" r="1824" b="22020"/>
            <a:stretch/>
          </p:blipFill>
          <p:spPr bwMode="auto">
            <a:xfrm>
              <a:off x="7169727" y="232774"/>
              <a:ext cx="4391890" cy="545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2C2E293-1FDC-6532-136E-1C417477F197}"/>
                </a:ext>
              </a:extLst>
            </p:cNvPr>
            <p:cNvSpPr/>
            <p:nvPr/>
          </p:nvSpPr>
          <p:spPr>
            <a:xfrm>
              <a:off x="8407400" y="4470400"/>
              <a:ext cx="3492500" cy="127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12DECE-9612-E59F-B527-E1588781B3FF}"/>
              </a:ext>
            </a:extLst>
          </p:cNvPr>
          <p:cNvSpPr txBox="1"/>
          <p:nvPr/>
        </p:nvSpPr>
        <p:spPr>
          <a:xfrm>
            <a:off x="-363682" y="6228223"/>
            <a:ext cx="790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pPr algn="ctr"/>
            <a:r>
              <a:rPr lang="pt-BR" sz="2800" dirty="0"/>
              <a:t>www.tendencias.fnp.org.br</a:t>
            </a:r>
          </a:p>
        </p:txBody>
      </p:sp>
    </p:spTree>
    <p:extLst>
      <p:ext uri="{BB962C8B-B14F-4D97-AF65-F5344CB8AC3E}">
        <p14:creationId xmlns:p14="http://schemas.microsoft.com/office/powerpoint/2010/main" val="191585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68E814-5225-1A71-5462-AC8527CB1E31}"/>
              </a:ext>
            </a:extLst>
          </p:cNvPr>
          <p:cNvSpPr txBox="1"/>
          <p:nvPr/>
        </p:nvSpPr>
        <p:spPr>
          <a:xfrm>
            <a:off x="933042" y="893301"/>
            <a:ext cx="2531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2D6FA5"/>
                </a:solidFill>
              </a:rPr>
              <a:t>O que é?</a:t>
            </a:r>
            <a:endParaRPr lang="pt-BR" sz="4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7AF33F-AE94-1F1D-714A-1725D4802B6D}"/>
              </a:ext>
            </a:extLst>
          </p:cNvPr>
          <p:cNvSpPr txBox="1"/>
          <p:nvPr/>
        </p:nvSpPr>
        <p:spPr>
          <a:xfrm>
            <a:off x="4071263" y="893301"/>
            <a:ext cx="7412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r>
              <a:rPr lang="pt-BR" b="0" dirty="0"/>
              <a:t>Série de 30 webinários ao vivo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1BE8B5-BF10-96CB-9525-3AB0BE1B49A4}"/>
              </a:ext>
            </a:extLst>
          </p:cNvPr>
          <p:cNvSpPr txBox="1"/>
          <p:nvPr/>
        </p:nvSpPr>
        <p:spPr>
          <a:xfrm>
            <a:off x="947556" y="1893599"/>
            <a:ext cx="2531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2D6FA5"/>
                </a:solidFill>
              </a:rPr>
              <a:t>Quando?</a:t>
            </a:r>
            <a:endParaRPr lang="pt-BR" sz="4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5D7EC1-302A-2603-ED3A-29196E8FD3BD}"/>
              </a:ext>
            </a:extLst>
          </p:cNvPr>
          <p:cNvSpPr txBox="1"/>
          <p:nvPr/>
        </p:nvSpPr>
        <p:spPr>
          <a:xfrm>
            <a:off x="4043549" y="1893599"/>
            <a:ext cx="3408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r>
              <a:rPr lang="pt-BR" b="0" dirty="0"/>
              <a:t>Maio a agosto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2E32E5-BB3F-EBDA-2F07-EE8F8FC502DE}"/>
              </a:ext>
            </a:extLst>
          </p:cNvPr>
          <p:cNvSpPr txBox="1"/>
          <p:nvPr/>
        </p:nvSpPr>
        <p:spPr>
          <a:xfrm>
            <a:off x="933042" y="4658415"/>
            <a:ext cx="2531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2D6FA5"/>
                </a:solidFill>
              </a:rPr>
              <a:t>Onde?</a:t>
            </a:r>
            <a:endParaRPr lang="pt-BR" sz="4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9E4AB4-F6C9-F1B1-7A4E-CDA95E820EA7}"/>
              </a:ext>
            </a:extLst>
          </p:cNvPr>
          <p:cNvSpPr txBox="1"/>
          <p:nvPr/>
        </p:nvSpPr>
        <p:spPr>
          <a:xfrm>
            <a:off x="4071263" y="4658415"/>
            <a:ext cx="7190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r>
              <a:rPr lang="pt-BR" b="0" dirty="0"/>
              <a:t>www.tendencias.fnp.org.br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3E25984-99B0-200C-6AA8-05D5455E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812" y="1706101"/>
            <a:ext cx="286076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DD2C59-218C-6092-5BE1-65FCF23D4C03}"/>
              </a:ext>
            </a:extLst>
          </p:cNvPr>
          <p:cNvSpPr txBox="1"/>
          <p:nvPr/>
        </p:nvSpPr>
        <p:spPr>
          <a:xfrm>
            <a:off x="933041" y="2980124"/>
            <a:ext cx="310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2D6FA5"/>
                </a:solidFill>
              </a:rPr>
              <a:t>Para quem?</a:t>
            </a:r>
            <a:endParaRPr lang="pt-BR" sz="4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275A05-CD7E-AD42-8EEA-A7FB47287BD7}"/>
              </a:ext>
            </a:extLst>
          </p:cNvPr>
          <p:cNvSpPr txBox="1"/>
          <p:nvPr/>
        </p:nvSpPr>
        <p:spPr>
          <a:xfrm>
            <a:off x="4043549" y="2980124"/>
            <a:ext cx="8075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r>
              <a:rPr lang="pt-BR" b="0" dirty="0"/>
              <a:t>Equipes envolvidas na campanha, gestores e interessados em geral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D31269-4EC6-60C0-1656-F436B0468B8B}"/>
              </a:ext>
            </a:extLst>
          </p:cNvPr>
          <p:cNvSpPr txBox="1"/>
          <p:nvPr/>
        </p:nvSpPr>
        <p:spPr>
          <a:xfrm>
            <a:off x="-363682" y="6228223"/>
            <a:ext cx="790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pPr algn="ctr"/>
            <a:r>
              <a:rPr lang="pt-BR" sz="2800" dirty="0"/>
              <a:t>www.tendencias.fnp.org.br</a:t>
            </a:r>
          </a:p>
        </p:txBody>
      </p:sp>
    </p:spTree>
    <p:extLst>
      <p:ext uri="{BB962C8B-B14F-4D97-AF65-F5344CB8AC3E}">
        <p14:creationId xmlns:p14="http://schemas.microsoft.com/office/powerpoint/2010/main" val="41463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9117F6-E350-5ED6-D3D9-BC834F60B445}"/>
              </a:ext>
            </a:extLst>
          </p:cNvPr>
          <p:cNvSpPr txBox="1"/>
          <p:nvPr/>
        </p:nvSpPr>
        <p:spPr>
          <a:xfrm>
            <a:off x="630383" y="625442"/>
            <a:ext cx="611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2D6FA5"/>
                </a:solidFill>
              </a:rPr>
              <a:t>Programação Maio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801C91-019F-CBCC-3A96-45A0ECFE10E3}"/>
              </a:ext>
            </a:extLst>
          </p:cNvPr>
          <p:cNvSpPr txBox="1"/>
          <p:nvPr/>
        </p:nvSpPr>
        <p:spPr>
          <a:xfrm>
            <a:off x="630382" y="1835404"/>
            <a:ext cx="113676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r>
              <a:rPr lang="pt-BR" sz="2800" b="0" dirty="0"/>
              <a:t>03/05 – Comunicação e redes sociais</a:t>
            </a:r>
          </a:p>
          <a:p>
            <a:endParaRPr lang="pt-BR" sz="2800" b="0" dirty="0"/>
          </a:p>
          <a:p>
            <a:r>
              <a:rPr lang="pt-BR" sz="2800" b="0" dirty="0"/>
              <a:t>10/05 – Alfabetização na idade certa: desafio para os municípios</a:t>
            </a:r>
          </a:p>
          <a:p>
            <a:endParaRPr lang="pt-BR" sz="2800" b="0" dirty="0"/>
          </a:p>
          <a:p>
            <a:r>
              <a:rPr lang="pt-BR" sz="2800" b="0" dirty="0"/>
              <a:t>17/05 – Cidades inteligentes e inovadoras</a:t>
            </a:r>
          </a:p>
          <a:p>
            <a:endParaRPr lang="pt-BR" sz="2800" b="0" dirty="0"/>
          </a:p>
          <a:p>
            <a:r>
              <a:rPr lang="pt-BR" sz="2800" b="0" dirty="0"/>
              <a:t>24/05 – Atenção básica: desafios para a cobertura vacinal</a:t>
            </a:r>
          </a:p>
          <a:p>
            <a:endParaRPr lang="pt-BR" sz="2800" b="0" dirty="0"/>
          </a:p>
          <a:p>
            <a:r>
              <a:rPr lang="pt-BR" sz="2800" b="0" dirty="0"/>
              <a:t>28/05 - Atenção Primária à Saúde e o desafio na ampliação do acesso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A31519-9A30-1EF2-09EE-B88BE2398B17}"/>
              </a:ext>
            </a:extLst>
          </p:cNvPr>
          <p:cNvSpPr txBox="1"/>
          <p:nvPr/>
        </p:nvSpPr>
        <p:spPr>
          <a:xfrm>
            <a:off x="-363682" y="6228223"/>
            <a:ext cx="790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pPr algn="ctr"/>
            <a:r>
              <a:rPr lang="pt-BR" sz="2800" dirty="0"/>
              <a:t>www.tendencias.fnp.org.br</a:t>
            </a:r>
          </a:p>
        </p:txBody>
      </p:sp>
    </p:spTree>
    <p:extLst>
      <p:ext uri="{BB962C8B-B14F-4D97-AF65-F5344CB8AC3E}">
        <p14:creationId xmlns:p14="http://schemas.microsoft.com/office/powerpoint/2010/main" val="342000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DC906066-085D-A0E2-55CA-98E57E89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40" y="1620865"/>
            <a:ext cx="2912013" cy="19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8ED0C08-A3B1-B4FC-107D-D783D71B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36" y="1780439"/>
            <a:ext cx="3436868" cy="600001"/>
          </a:xfrm>
          <a:prstGeom prst="rect">
            <a:avLst/>
          </a:prstGeom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BAC2A25-C397-A028-614F-E13136AA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6" y="4978524"/>
            <a:ext cx="1214714" cy="13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0E47A9EB-533A-B01D-5D62-941373D1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470" y="1042882"/>
            <a:ext cx="1025827" cy="11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F9402FD9-7750-02D4-F142-B2D97B6F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5221638"/>
            <a:ext cx="2513203" cy="98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A89776E-F6C6-B1A8-3B72-638B3D90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42" y="3632928"/>
            <a:ext cx="1510554" cy="15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57065927-CB49-CF53-BC7A-64A2C5E0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3" y="5329385"/>
            <a:ext cx="1784963" cy="7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B17347AF-99E0-87D6-934C-4C0549816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5" b="17935"/>
          <a:stretch/>
        </p:blipFill>
        <p:spPr bwMode="auto">
          <a:xfrm>
            <a:off x="2408964" y="2692357"/>
            <a:ext cx="2991307" cy="10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F5DCE0-9008-37FC-AE6E-E1E741DEF889}"/>
              </a:ext>
            </a:extLst>
          </p:cNvPr>
          <p:cNvSpPr txBox="1"/>
          <p:nvPr/>
        </p:nvSpPr>
        <p:spPr>
          <a:xfrm>
            <a:off x="630383" y="625442"/>
            <a:ext cx="611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2D6FA5"/>
                </a:solidFill>
              </a:rPr>
              <a:t>Alguns confirmados</a:t>
            </a:r>
            <a:endParaRPr lang="pt-BR" sz="4000" dirty="0"/>
          </a:p>
        </p:txBody>
      </p:sp>
      <p:pic>
        <p:nvPicPr>
          <p:cNvPr id="2074" name="Picture 26">
            <a:extLst>
              <a:ext uri="{FF2B5EF4-FFF2-40B4-BE49-F238E27FC236}">
                <a16:creationId xmlns:a16="http://schemas.microsoft.com/office/drawing/2014/main" id="{E0A39809-B1B6-91FA-709C-44663C37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3" y="438267"/>
            <a:ext cx="2641996" cy="12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ED52A6B2-8D68-11B6-889E-D0DECEFF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92" y="2080439"/>
            <a:ext cx="1217109" cy="12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F93CA64E-47E1-95A9-B59E-F899B54D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855" y="2970042"/>
            <a:ext cx="1313891" cy="12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1F614F90-9044-CF3E-E9A5-F198E3ED0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4"/>
          <a:stretch/>
        </p:blipFill>
        <p:spPr bwMode="auto">
          <a:xfrm>
            <a:off x="9764961" y="4629262"/>
            <a:ext cx="2025135" cy="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>
            <a:extLst>
              <a:ext uri="{FF2B5EF4-FFF2-40B4-BE49-F238E27FC236}">
                <a16:creationId xmlns:a16="http://schemas.microsoft.com/office/drawing/2014/main" id="{498FECEF-1A8B-0082-B929-B82BC922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7" y="2783145"/>
            <a:ext cx="1490943" cy="14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Google New Logo">
            <a:extLst>
              <a:ext uri="{FF2B5EF4-FFF2-40B4-BE49-F238E27FC236}">
                <a16:creationId xmlns:a16="http://schemas.microsoft.com/office/drawing/2014/main" id="{90005DC4-2DCD-025B-D6D9-9B0D5B17D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9" b="28629"/>
          <a:stretch/>
        </p:blipFill>
        <p:spPr bwMode="auto">
          <a:xfrm>
            <a:off x="3859749" y="4003747"/>
            <a:ext cx="2706463" cy="8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1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3332E5-D568-285F-83B7-7B18E0FB2097}"/>
              </a:ext>
            </a:extLst>
          </p:cNvPr>
          <p:cNvSpPr txBox="1"/>
          <p:nvPr/>
        </p:nvSpPr>
        <p:spPr>
          <a:xfrm>
            <a:off x="2137065" y="4288587"/>
            <a:ext cx="7917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 b="1">
                <a:solidFill>
                  <a:srgbClr val="2D6FA5"/>
                </a:solidFill>
              </a:defRPr>
            </a:lvl1pPr>
          </a:lstStyle>
          <a:p>
            <a:pPr algn="ctr"/>
            <a:r>
              <a:rPr lang="pt-BR" sz="4800" dirty="0"/>
              <a:t>www.tendencias.fnp.org.br</a:t>
            </a:r>
          </a:p>
        </p:txBody>
      </p:sp>
    </p:spTree>
    <p:extLst>
      <p:ext uri="{BB962C8B-B14F-4D97-AF65-F5344CB8AC3E}">
        <p14:creationId xmlns:p14="http://schemas.microsoft.com/office/powerpoint/2010/main" val="2886963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203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Tema do Office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Daniel .</cp:lastModifiedBy>
  <cp:revision>7</cp:revision>
  <dcterms:created xsi:type="dcterms:W3CDTF">2024-03-20T18:23:35Z</dcterms:created>
  <dcterms:modified xsi:type="dcterms:W3CDTF">2024-04-18T11:38:29Z</dcterms:modified>
</cp:coreProperties>
</file>