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1_6CC964C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EDE99-A1F6-123F-9E20-7CAD27258B44}" name="Theo Santini Antunes" initials="TS" userId="e67bdfce48a87f05" providerId="Windows Live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16AC5-9ED5-4F84-9180-4136FBEAAD6F}" v="2" dt="2024-06-26T00:03:29.178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Santini Antunes" userId="e67bdfce48a87f05" providerId="LiveId" clId="{C0016AC5-9ED5-4F84-9180-4136FBEAAD6F}"/>
    <pc:docChg chg="undo custSel modSld">
      <pc:chgData name="Theo Santini Antunes" userId="e67bdfce48a87f05" providerId="LiveId" clId="{C0016AC5-9ED5-4F84-9180-4136FBEAAD6F}" dt="2024-06-26T00:23:36.509" v="520" actId="20577"/>
      <pc:docMkLst>
        <pc:docMk/>
      </pc:docMkLst>
      <pc:sldChg chg="addSp delSp modSp mod">
        <pc:chgData name="Theo Santini Antunes" userId="e67bdfce48a87f05" providerId="LiveId" clId="{C0016AC5-9ED5-4F84-9180-4136FBEAAD6F}" dt="2024-06-26T00:07:26.540" v="480" actId="20577"/>
        <pc:sldMkLst>
          <pc:docMk/>
          <pc:sldMk cId="1825137864" sldId="289"/>
        </pc:sldMkLst>
        <pc:spChg chg="add mod">
          <ac:chgData name="Theo Santini Antunes" userId="e67bdfce48a87f05" providerId="LiveId" clId="{C0016AC5-9ED5-4F84-9180-4136FBEAAD6F}" dt="2024-06-26T00:03:41.815" v="7" actId="1076"/>
          <ac:spMkLst>
            <pc:docMk/>
            <pc:sldMk cId="1825137864" sldId="289"/>
            <ac:spMk id="2" creationId="{218D6D6E-54B1-7C6E-F52E-AA6D6D506164}"/>
          </ac:spMkLst>
        </pc:spChg>
        <pc:spChg chg="add mod">
          <ac:chgData name="Theo Santini Antunes" userId="e67bdfce48a87f05" providerId="LiveId" clId="{C0016AC5-9ED5-4F84-9180-4136FBEAAD6F}" dt="2024-06-26T00:07:26.540" v="480" actId="20577"/>
          <ac:spMkLst>
            <pc:docMk/>
            <pc:sldMk cId="1825137864" sldId="289"/>
            <ac:spMk id="3" creationId="{CFBFBB9D-982F-9A8C-84D3-672FF81CD083}"/>
          </ac:spMkLst>
        </pc:spChg>
        <pc:spChg chg="del">
          <ac:chgData name="Theo Santini Antunes" userId="e67bdfce48a87f05" providerId="LiveId" clId="{C0016AC5-9ED5-4F84-9180-4136FBEAAD6F}" dt="2024-06-26T00:03:08.153" v="0" actId="478"/>
          <ac:spMkLst>
            <pc:docMk/>
            <pc:sldMk cId="1825137864" sldId="289"/>
            <ac:spMk id="25" creationId="{DF92A99F-297F-90E4-B6FC-C8E0D93E1D17}"/>
          </ac:spMkLst>
        </pc:spChg>
        <pc:spChg chg="del">
          <ac:chgData name="Theo Santini Antunes" userId="e67bdfce48a87f05" providerId="LiveId" clId="{C0016AC5-9ED5-4F84-9180-4136FBEAAD6F}" dt="2024-06-26T00:03:15.429" v="1" actId="21"/>
          <ac:spMkLst>
            <pc:docMk/>
            <pc:sldMk cId="1825137864" sldId="289"/>
            <ac:spMk id="27" creationId="{218D6D6E-54B1-7C6E-F52E-AA6D6D506164}"/>
          </ac:spMkLst>
        </pc:spChg>
      </pc:sldChg>
      <pc:sldChg chg="modSp mod">
        <pc:chgData name="Theo Santini Antunes" userId="e67bdfce48a87f05" providerId="LiveId" clId="{C0016AC5-9ED5-4F84-9180-4136FBEAAD6F}" dt="2024-06-26T00:23:36.509" v="520" actId="20577"/>
        <pc:sldMkLst>
          <pc:docMk/>
          <pc:sldMk cId="2177384231" sldId="304"/>
        </pc:sldMkLst>
        <pc:spChg chg="mod">
          <ac:chgData name="Theo Santini Antunes" userId="e67bdfce48a87f05" providerId="LiveId" clId="{C0016AC5-9ED5-4F84-9180-4136FBEAAD6F}" dt="2024-06-26T00:23:36.509" v="520" actId="20577"/>
          <ac:spMkLst>
            <pc:docMk/>
            <pc:sldMk cId="2177384231" sldId="304"/>
            <ac:spMk id="6" creationId="{32E923D8-C75D-C5CF-33E2-688171BF0075}"/>
          </ac:spMkLst>
        </pc:spChg>
      </pc:sldChg>
      <pc:sldChg chg="modSp mod">
        <pc:chgData name="Theo Santini Antunes" userId="e67bdfce48a87f05" providerId="LiveId" clId="{C0016AC5-9ED5-4F84-9180-4136FBEAAD6F}" dt="2024-06-26T00:18:37.785" v="501" actId="113"/>
        <pc:sldMkLst>
          <pc:docMk/>
          <pc:sldMk cId="2844441290" sldId="305"/>
        </pc:sldMkLst>
        <pc:spChg chg="mod">
          <ac:chgData name="Theo Santini Antunes" userId="e67bdfce48a87f05" providerId="LiveId" clId="{C0016AC5-9ED5-4F84-9180-4136FBEAAD6F}" dt="2024-06-26T00:18:37.785" v="501" actId="113"/>
          <ac:spMkLst>
            <pc:docMk/>
            <pc:sldMk cId="2844441290" sldId="305"/>
            <ac:spMk id="16" creationId="{8968168B-A6FB-1421-153F-4E9C05DE220A}"/>
          </ac:spMkLst>
        </pc:spChg>
        <pc:spChg chg="mod">
          <ac:chgData name="Theo Santini Antunes" userId="e67bdfce48a87f05" providerId="LiveId" clId="{C0016AC5-9ED5-4F84-9180-4136FBEAAD6F}" dt="2024-06-26T00:18:30.144" v="500" actId="113"/>
          <ac:spMkLst>
            <pc:docMk/>
            <pc:sldMk cId="2844441290" sldId="305"/>
            <ac:spMk id="20" creationId="{2F1BEFCB-3E18-79F0-6250-0F164D63F111}"/>
          </ac:spMkLst>
        </pc:spChg>
      </pc:sldChg>
      <pc:sldChg chg="modSp mod">
        <pc:chgData name="Theo Santini Antunes" userId="e67bdfce48a87f05" providerId="LiveId" clId="{C0016AC5-9ED5-4F84-9180-4136FBEAAD6F}" dt="2024-06-26T00:15:31.375" v="499" actId="20577"/>
        <pc:sldMkLst>
          <pc:docMk/>
          <pc:sldMk cId="1089092790" sldId="306"/>
        </pc:sldMkLst>
        <pc:spChg chg="mod">
          <ac:chgData name="Theo Santini Antunes" userId="e67bdfce48a87f05" providerId="LiveId" clId="{C0016AC5-9ED5-4F84-9180-4136FBEAAD6F}" dt="2024-06-26T00:15:31.375" v="499" actId="20577"/>
          <ac:spMkLst>
            <pc:docMk/>
            <pc:sldMk cId="1089092790" sldId="306"/>
            <ac:spMk id="32" creationId="{67C8CC77-68AA-E516-82D1-5C7E8A4225A3}"/>
          </ac:spMkLst>
        </pc:spChg>
      </pc:sldChg>
      <pc:sldChg chg="modSp mod">
        <pc:chgData name="Theo Santini Antunes" userId="e67bdfce48a87f05" providerId="LiveId" clId="{C0016AC5-9ED5-4F84-9180-4136FBEAAD6F}" dt="2024-06-26T00:19:17.180" v="503" actId="20577"/>
        <pc:sldMkLst>
          <pc:docMk/>
          <pc:sldMk cId="214761953" sldId="309"/>
        </pc:sldMkLst>
        <pc:spChg chg="mod">
          <ac:chgData name="Theo Santini Antunes" userId="e67bdfce48a87f05" providerId="LiveId" clId="{C0016AC5-9ED5-4F84-9180-4136FBEAAD6F}" dt="2024-06-26T00:19:17.180" v="503" actId="20577"/>
          <ac:spMkLst>
            <pc:docMk/>
            <pc:sldMk cId="214761953" sldId="309"/>
            <ac:spMk id="3" creationId="{7DC413B6-435D-CC02-AFCF-69349AE8D2FF}"/>
          </ac:spMkLst>
        </pc:spChg>
      </pc:sldChg>
    </pc:docChg>
  </pc:docChgLst>
  <pc:docChgLst>
    <pc:chgData name="Theo Santini Antunes" userId="e67bdfce48a87f05" providerId="LiveId" clId="{7B2691EC-F3E3-41FA-AB8C-CE215EA8F8FE}"/>
    <pc:docChg chg="undo custSel modSld">
      <pc:chgData name="Theo Santini Antunes" userId="e67bdfce48a87f05" providerId="LiveId" clId="{7B2691EC-F3E3-41FA-AB8C-CE215EA8F8FE}" dt="2024-06-19T17:45:04.687" v="72" actId="20577"/>
      <pc:docMkLst>
        <pc:docMk/>
      </pc:docMkLst>
      <pc:sldChg chg="modSp mod">
        <pc:chgData name="Theo Santini Antunes" userId="e67bdfce48a87f05" providerId="LiveId" clId="{7B2691EC-F3E3-41FA-AB8C-CE215EA8F8FE}" dt="2024-06-19T17:40:42.735" v="28" actId="20577"/>
        <pc:sldMkLst>
          <pc:docMk/>
          <pc:sldMk cId="2844441290" sldId="305"/>
        </pc:sldMkLst>
        <pc:spChg chg="mod">
          <ac:chgData name="Theo Santini Antunes" userId="e67bdfce48a87f05" providerId="LiveId" clId="{7B2691EC-F3E3-41FA-AB8C-CE215EA8F8FE}" dt="2024-06-19T17:40:42.735" v="28" actId="20577"/>
          <ac:spMkLst>
            <pc:docMk/>
            <pc:sldMk cId="2844441290" sldId="305"/>
            <ac:spMk id="27" creationId="{1B927B3D-D1D7-A69A-E670-D2F3AF6A616F}"/>
          </ac:spMkLst>
        </pc:spChg>
      </pc:sldChg>
      <pc:sldChg chg="modSp mod">
        <pc:chgData name="Theo Santini Antunes" userId="e67bdfce48a87f05" providerId="LiveId" clId="{7B2691EC-F3E3-41FA-AB8C-CE215EA8F8FE}" dt="2024-06-19T17:45:04.687" v="72" actId="20577"/>
        <pc:sldMkLst>
          <pc:docMk/>
          <pc:sldMk cId="214761953" sldId="309"/>
        </pc:sldMkLst>
        <pc:spChg chg="mod">
          <ac:chgData name="Theo Santini Antunes" userId="e67bdfce48a87f05" providerId="LiveId" clId="{7B2691EC-F3E3-41FA-AB8C-CE215EA8F8FE}" dt="2024-06-19T17:44:11.432" v="69" actId="6549"/>
          <ac:spMkLst>
            <pc:docMk/>
            <pc:sldMk cId="214761953" sldId="309"/>
            <ac:spMk id="3" creationId="{7DC413B6-435D-CC02-AFCF-69349AE8D2FF}"/>
          </ac:spMkLst>
        </pc:spChg>
        <pc:spChg chg="mod">
          <ac:chgData name="Theo Santini Antunes" userId="e67bdfce48a87f05" providerId="LiveId" clId="{7B2691EC-F3E3-41FA-AB8C-CE215EA8F8FE}" dt="2024-06-19T17:45:04.687" v="72" actId="20577"/>
          <ac:spMkLst>
            <pc:docMk/>
            <pc:sldMk cId="214761953" sldId="309"/>
            <ac:spMk id="32" creationId="{67C8CC77-68AA-E516-82D1-5C7E8A4225A3}"/>
          </ac:spMkLst>
        </pc:spChg>
      </pc:sldChg>
    </pc:docChg>
  </pc:docChgLst>
</pc:chgInfo>
</file>

<file path=ppt/comments/modernComment_121_6CC964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BD986C-1DF2-4135-8396-48AB95BCFFEF}" authorId="{4CBEDE99-A1F6-123F-9E20-7CAD27258B44}" created="2024-04-25T14:17:08.981">
    <pc:sldMkLst xmlns:pc="http://schemas.microsoft.com/office/powerpoint/2013/main/command">
      <pc:docMk/>
      <pc:sldMk cId="1825137864" sldId="289"/>
    </pc:sldMkLst>
    <p188:txBody>
      <a:bodyPr/>
      <a:lstStyle/>
      <a:p>
        <a:r>
          <a:rPr lang="pt-BR"/>
          <a:t>STF decidiu que a COSIP poderia ser utilizada não apenas para custear a IP como também seu melhoramento e expansão.
Além disso, ele validou a cobrança da COSIP na fatura de energia elétrica.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Segoe UI" panose="020B0502040204020203" pitchFamily="34" charset="0"/>
              </a:rPr>
              <a:t>STF decidiu que a COSIP poderia ser utilizada não apenas para custear a IP como também seu melhoramento e expansão.  Além disso, ele validou a cobrança da COSIP na fatura de energia elétrica.</a:t>
            </a:r>
            <a:endParaRPr lang="pt-BR" sz="1800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8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99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arrecadação com a Cosip, em 2022, representou aproximadamente 13% da do ISS e 21% da de IPTU.    Mecanismo DREM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61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4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00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7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34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8315-77D7-45CA-8010-740D7E37DB8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5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6CC964C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1094</Words>
  <Application>Microsoft Office PowerPoint</Application>
  <PresentationFormat>Personalizar</PresentationFormat>
  <Paragraphs>112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Amasis MT Pro</vt:lpstr>
      <vt:lpstr>Aptos</vt:lpstr>
      <vt:lpstr>Arial</vt:lpstr>
      <vt:lpstr>Calibri</vt:lpstr>
      <vt:lpstr>Open Sans</vt:lpstr>
      <vt:lpstr>Segoe UI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PPT_template_FNP_rasterize</dc:title>
  <dc:creator>Ingrid Freitas</dc:creator>
  <cp:lastModifiedBy>Theo Santini Antunes</cp:lastModifiedBy>
  <cp:revision>80</cp:revision>
  <dcterms:created xsi:type="dcterms:W3CDTF">2023-12-11T17:28:11Z</dcterms:created>
  <dcterms:modified xsi:type="dcterms:W3CDTF">2024-06-26T00:23:42Z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2023-12-11T00:00:00Z</vt:filetime>
  </property>
  <property fmtid="{D5CDD505-2E9C-101B-9397-08002B2CF9AE}" pid="5" name="Producer">
    <vt:lpwstr>Adobe PDF library 17.00</vt:lpwstr>
  </property>
</Properties>
</file>