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D4005-3FAA-405A-8DC4-20C883B0BFCA}">
      <dsp:nvSpPr>
        <dsp:cNvPr id="0" name=""/>
        <dsp:cNvSpPr/>
      </dsp:nvSpPr>
      <dsp:spPr>
        <a:xfrm rot="5400000">
          <a:off x="289443" y="1650756"/>
          <a:ext cx="862662" cy="14354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0FECC-A3BF-4D93-8A0D-A781D00B3752}">
      <dsp:nvSpPr>
        <dsp:cNvPr id="0" name=""/>
        <dsp:cNvSpPr/>
      </dsp:nvSpPr>
      <dsp:spPr>
        <a:xfrm>
          <a:off x="145444" y="2079647"/>
          <a:ext cx="1295933" cy="113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Fórum Iluminação Urbana</a:t>
          </a:r>
        </a:p>
      </dsp:txBody>
      <dsp:txXfrm>
        <a:off x="145444" y="2079647"/>
        <a:ext cx="1295933" cy="1135961"/>
      </dsp:txXfrm>
    </dsp:sp>
    <dsp:sp modelId="{1A060D0E-76FB-433E-B94B-6EE99A1AF456}">
      <dsp:nvSpPr>
        <dsp:cNvPr id="0" name=""/>
        <dsp:cNvSpPr/>
      </dsp:nvSpPr>
      <dsp:spPr>
        <a:xfrm>
          <a:off x="1196861" y="1545077"/>
          <a:ext cx="244515" cy="244515"/>
        </a:xfrm>
        <a:prstGeom prst="triangle">
          <a:avLst>
            <a:gd name="adj" fmla="val 10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614CF-C9F0-45A7-9409-E1279FAFAB05}">
      <dsp:nvSpPr>
        <dsp:cNvPr id="0" name=""/>
        <dsp:cNvSpPr/>
      </dsp:nvSpPr>
      <dsp:spPr>
        <a:xfrm rot="5400000">
          <a:off x="1875919" y="1258181"/>
          <a:ext cx="862662" cy="14354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0C59E-EE6A-4014-9E3F-8ADB9BCB25D4}">
      <dsp:nvSpPr>
        <dsp:cNvPr id="0" name=""/>
        <dsp:cNvSpPr/>
      </dsp:nvSpPr>
      <dsp:spPr>
        <a:xfrm>
          <a:off x="1731919" y="1687072"/>
          <a:ext cx="1295933" cy="113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Pesquisa Mercado</a:t>
          </a:r>
        </a:p>
      </dsp:txBody>
      <dsp:txXfrm>
        <a:off x="1731919" y="1687072"/>
        <a:ext cx="1295933" cy="1135961"/>
      </dsp:txXfrm>
    </dsp:sp>
    <dsp:sp modelId="{C2A03E5C-75E5-47B4-8ECF-42DF96D98E1F}">
      <dsp:nvSpPr>
        <dsp:cNvPr id="0" name=""/>
        <dsp:cNvSpPr/>
      </dsp:nvSpPr>
      <dsp:spPr>
        <a:xfrm>
          <a:off x="2783337" y="1152502"/>
          <a:ext cx="244515" cy="244515"/>
        </a:xfrm>
        <a:prstGeom prst="triangle">
          <a:avLst>
            <a:gd name="adj" fmla="val 10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140C8-580A-444B-B389-E2EF2E27B427}">
      <dsp:nvSpPr>
        <dsp:cNvPr id="0" name=""/>
        <dsp:cNvSpPr/>
      </dsp:nvSpPr>
      <dsp:spPr>
        <a:xfrm rot="5400000">
          <a:off x="3462395" y="865606"/>
          <a:ext cx="862662" cy="14354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0B19-CD4B-4315-97A9-0C82A9BCC871}">
      <dsp:nvSpPr>
        <dsp:cNvPr id="0" name=""/>
        <dsp:cNvSpPr/>
      </dsp:nvSpPr>
      <dsp:spPr>
        <a:xfrm>
          <a:off x="3318395" y="1294497"/>
          <a:ext cx="1295933" cy="113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Estimativa parque IP BR</a:t>
          </a:r>
        </a:p>
      </dsp:txBody>
      <dsp:txXfrm>
        <a:off x="3318395" y="1294497"/>
        <a:ext cx="1295933" cy="1135961"/>
      </dsp:txXfrm>
    </dsp:sp>
    <dsp:sp modelId="{2D3B6206-738D-41CB-8BCF-0B5414EACF56}">
      <dsp:nvSpPr>
        <dsp:cNvPr id="0" name=""/>
        <dsp:cNvSpPr/>
      </dsp:nvSpPr>
      <dsp:spPr>
        <a:xfrm>
          <a:off x="4369813" y="759927"/>
          <a:ext cx="244515" cy="244515"/>
        </a:xfrm>
        <a:prstGeom prst="triangle">
          <a:avLst>
            <a:gd name="adj" fmla="val 10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01E6-3477-40A3-B052-E80600FEDAC3}">
      <dsp:nvSpPr>
        <dsp:cNvPr id="0" name=""/>
        <dsp:cNvSpPr/>
      </dsp:nvSpPr>
      <dsp:spPr>
        <a:xfrm rot="5400000">
          <a:off x="5048871" y="473031"/>
          <a:ext cx="862662" cy="14354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8C9D6-9359-46D3-9A49-F7007CC20811}">
      <dsp:nvSpPr>
        <dsp:cNvPr id="0" name=""/>
        <dsp:cNvSpPr/>
      </dsp:nvSpPr>
      <dsp:spPr>
        <a:xfrm>
          <a:off x="4904871" y="901922"/>
          <a:ext cx="1295933" cy="113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SNIP</a:t>
          </a:r>
        </a:p>
      </dsp:txBody>
      <dsp:txXfrm>
        <a:off x="4904871" y="901922"/>
        <a:ext cx="1295933" cy="1135961"/>
      </dsp:txXfrm>
    </dsp:sp>
    <dsp:sp modelId="{3F0AD448-4689-4047-8D56-E56C63FCB05B}">
      <dsp:nvSpPr>
        <dsp:cNvPr id="0" name=""/>
        <dsp:cNvSpPr/>
      </dsp:nvSpPr>
      <dsp:spPr>
        <a:xfrm>
          <a:off x="5956288" y="367352"/>
          <a:ext cx="244515" cy="244515"/>
        </a:xfrm>
        <a:prstGeom prst="triangle">
          <a:avLst>
            <a:gd name="adj" fmla="val 10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D2F29-4403-4FB2-84BE-BD1F3C76C5C6}">
      <dsp:nvSpPr>
        <dsp:cNvPr id="0" name=""/>
        <dsp:cNvSpPr/>
      </dsp:nvSpPr>
      <dsp:spPr>
        <a:xfrm rot="5400000">
          <a:off x="6635346" y="80456"/>
          <a:ext cx="862662" cy="14354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35E26-838C-480F-88F1-81F2DCCC5CFD}">
      <dsp:nvSpPr>
        <dsp:cNvPr id="0" name=""/>
        <dsp:cNvSpPr/>
      </dsp:nvSpPr>
      <dsp:spPr>
        <a:xfrm>
          <a:off x="6491346" y="509347"/>
          <a:ext cx="1295933" cy="113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ACT</a:t>
          </a:r>
        </a:p>
      </dsp:txBody>
      <dsp:txXfrm>
        <a:off x="6491346" y="509347"/>
        <a:ext cx="1295933" cy="113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218</Words>
  <Application>Microsoft Office PowerPoint</Application>
  <PresentationFormat>Widescreen</PresentationFormat>
  <Paragraphs>28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Calibri Light</vt:lpstr>
      <vt:lpstr>Segoe UI</vt:lpstr>
      <vt:lpstr>Verdana</vt:lpstr>
      <vt:lpstr>1_Tema do Office</vt:lpstr>
      <vt:lpstr>Office Theme</vt:lpstr>
      <vt:lpstr>Apresentação do PowerPoint</vt:lpstr>
      <vt:lpstr>Quem somos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Iacovino</dc:creator>
  <cp:lastModifiedBy>Pedro Iacovino</cp:lastModifiedBy>
  <cp:revision>2</cp:revision>
  <dcterms:created xsi:type="dcterms:W3CDTF">2024-06-26T01:21:51Z</dcterms:created>
  <dcterms:modified xsi:type="dcterms:W3CDTF">2024-06-26T02:04:59Z</dcterms:modified>
</cp:coreProperties>
</file>