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ilherme Theulen Antoniasse" initials="GT" lastIdx="4" clrIdx="0">
    <p:extLst>
      <p:ext uri="{19B8F6BF-5375-455C-9EA6-DF929625EA0E}">
        <p15:presenceInfo xmlns:p15="http://schemas.microsoft.com/office/powerpoint/2012/main" userId="ca5d48f300ef2ca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FF9900"/>
    <a:srgbClr val="87C230"/>
    <a:srgbClr val="96D040"/>
    <a:srgbClr val="AAD965"/>
    <a:srgbClr val="B3DD75"/>
    <a:srgbClr val="9A0000"/>
    <a:srgbClr val="FF9933"/>
    <a:srgbClr val="030303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09" autoAdjust="0"/>
    <p:restoredTop sz="71642" autoAdjust="0"/>
  </p:normalViewPr>
  <p:slideViewPr>
    <p:cSldViewPr snapToGrid="0">
      <p:cViewPr varScale="1">
        <p:scale>
          <a:sx n="62" d="100"/>
          <a:sy n="62" d="100"/>
        </p:scale>
        <p:origin x="131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998" y="78"/>
      </p:cViewPr>
      <p:guideLst/>
    </p:cSldViewPr>
  </p:notesViewPr>
  <p:gridSpacing cx="72008" cy="72008"/>
</p:viewPr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19676-DF2D-4C6F-8C07-A6480478BB70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D1ED7-67B1-4825-A7A6-BEF5D64FBA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606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DE5FB-E667-43CF-81D7-D373A05695E5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AE735-0F5F-4807-B559-8E6F51AA79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0605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4AE735-0F5F-4807-B559-8E6F51AA79A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21642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F920C-48F7-3749-1BB0-9B20FF740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B4E597D-CBFF-1908-1E3A-FF35C18E30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733BE49-865F-DCB9-ECD8-673FD6FC20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643DDD8-DEA3-374D-50F6-5D6C56C269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10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0312377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392CE-2EF7-C879-FE4E-E0AD6660A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551A91B-2B9A-A8EE-FD31-81A699DB0D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F39136A-0622-3854-F945-A78C9C742F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i="1" dirty="0">
              <a:solidFill>
                <a:srgbClr val="1F497D"/>
              </a:solidFill>
              <a:cs typeface="Times New Roman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3B98DD4-7589-F77E-EFF2-D7522703BD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13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0005528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3027C-C51D-BD70-CCF4-59FCFB273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AA6BD6A-25B7-55CE-0FDA-07678CA96A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F2D484E-DA3C-761B-19EC-DAE9092A94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E3539EE-64CF-5A74-6C93-66E4B95F8E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15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5134669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8A931-7BCF-8466-C36A-CBBA492BD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B64D768-EE7C-A72D-D646-EBA7EB80D3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6BA1EAB-9AC1-23A2-CDEB-01099FFF73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A5A4574-02D7-8598-666F-6DA9AFB20A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19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872786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047E9-3DA3-00A3-1D08-178D37B21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0DDDF8D-5049-20CE-C827-4612E7F1BC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A21CD2A-543F-89BA-FCC6-CD1A079F87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C312FDC-FA7B-FCF6-18E9-CEFADF2AAC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2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0285036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4AE735-0F5F-4807-B559-8E6F51AA79A1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9156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C278B-14BC-005B-B3C5-69315018E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06DC30C-1AB3-B03F-BEED-DF8F7271B5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ADE9DF9-17A6-4221-A235-DFFB43167C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90831CE-D782-BB0F-4900-DE065DA8C5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3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242602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4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235159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5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366179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6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366392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7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8323917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0D035-8315-89BE-F52A-ADC2D5883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3F785B7-8D5B-F91B-9363-3DA64F39D6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9025698-5BF6-B4EF-D24E-A2F4E38B40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2C64F99-E755-BB9F-1E73-DB76B0B099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8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460039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740A9-88FD-E5A1-B2D7-BBF4E772E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F1D28DB-A2AD-8AFB-9D5A-78AB3A132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CF6EFCF-F645-8338-3885-C7033D697A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C359708-635E-1917-455C-4EE5C4C8FD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1A9B3-4C8F-45DD-B12A-8E60FFB13E4A}" type="slidenum">
              <a:rPr lang="pt-BR" noProof="0" smtClean="0"/>
              <a:t>9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041265019"/>
      </p:ext>
    </p:extLst>
  </p:cSld>
  <p:clrMapOvr>
    <a:masterClrMapping/>
  </p:clrMapOvr>
</p:note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276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102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080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7378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248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958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332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  <a:prstGeom prst="rect">
            <a:avLst/>
          </a:prstGeo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52339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trodução 1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ítulo 61">
            <a:extLst>
              <a:ext uri="{FF2B5EF4-FFF2-40B4-BE49-F238E27FC236}">
                <a16:creationId xmlns:a16="http://schemas.microsoft.com/office/drawing/2014/main" id="{5D5F5A74-372F-4F1B-A8D6-C19F24AC9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177" y="3023292"/>
            <a:ext cx="5495544" cy="612648"/>
          </a:xfrm>
          <a:prstGeom prst="rect">
            <a:avLst/>
          </a:prstGeom>
          <a:effectLst>
            <a:outerShdw blurRad="50800" dist="38100" dir="5400000" algn="t" rotWithShape="0">
              <a:prstClr val="black"/>
            </a:outerShdw>
          </a:effectLst>
          <a:scene3d>
            <a:camera prst="orthographicFront">
              <a:rot lat="0" lon="1799953" rev="0"/>
            </a:camera>
            <a:lightRig rig="threePt" dir="t"/>
          </a:scene3d>
        </p:spPr>
        <p:txBody>
          <a:bodyPr rtlCol="0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362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/>
          <p:cNvSpPr/>
          <p:nvPr/>
        </p:nvSpPr>
        <p:spPr>
          <a:xfrm>
            <a:off x="0" y="-7862"/>
            <a:ext cx="863600" cy="5698067"/>
          </a:xfrm>
          <a:custGeom>
            <a:avLst/>
            <a:gdLst/>
            <a:ahLst/>
            <a:cxnLst/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18"/>
          <p:cNvCxnSpPr>
            <a:endCxn id="27" idx="3"/>
          </p:cNvCxnSpPr>
          <p:nvPr/>
        </p:nvCxnSpPr>
        <p:spPr>
          <a:xfrm>
            <a:off x="10371666" y="-8467"/>
            <a:ext cx="1817159" cy="6866467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610623" y="6091311"/>
            <a:ext cx="4578200" cy="766689"/>
          </a:xfrm>
          <a:prstGeom prst="line">
            <a:avLst/>
          </a:prstGeom>
          <a:ln w="9525">
            <a:solidFill>
              <a:schemeClr val="accent1">
                <a:alpha val="7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3"/>
          <p:cNvSpPr/>
          <p:nvPr/>
        </p:nvSpPr>
        <p:spPr>
          <a:xfrm>
            <a:off x="9959926" y="-8467"/>
            <a:ext cx="222889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5"/>
          <p:cNvSpPr/>
          <p:nvPr/>
        </p:nvSpPr>
        <p:spPr>
          <a:xfrm>
            <a:off x="10808758" y="-8467"/>
            <a:ext cx="1383242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Isosceles Triangle 22"/>
          <p:cNvSpPr/>
          <p:nvPr/>
        </p:nvSpPr>
        <p:spPr>
          <a:xfrm>
            <a:off x="9959926" y="3048000"/>
            <a:ext cx="2232074" cy="3810000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7"/>
          <p:cNvSpPr/>
          <p:nvPr/>
        </p:nvSpPr>
        <p:spPr>
          <a:xfrm>
            <a:off x="10590212" y="-8467"/>
            <a:ext cx="1598614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8"/>
          <p:cNvSpPr/>
          <p:nvPr/>
        </p:nvSpPr>
        <p:spPr>
          <a:xfrm>
            <a:off x="11830928" y="-8467"/>
            <a:ext cx="357895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Isosceles Triangle 26"/>
          <p:cNvSpPr/>
          <p:nvPr/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66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7" name="Imagem 16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5083" y="5757657"/>
            <a:ext cx="1613014" cy="89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47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9458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468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6050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869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1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11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/>
          <a:lstStyle/>
          <a:p>
            <a:fld id="{63CAC118-CBD0-4147-87BB-D67FE700D2F6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/>
          <a:lstStyle/>
          <a:p>
            <a:fld id="{45B25DE2-0CCD-4C34-A4B2-E43950FDEF2F}" type="datetimeFigureOut">
              <a:rPr lang="pt-BR" smtClean="0"/>
              <a:t>19/08/2025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228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8468751" y="3681413"/>
              <a:ext cx="3720075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3" name="Imagem 2">
            <a:extLst>
              <a:ext uri="{FF2B5EF4-FFF2-40B4-BE49-F238E27FC236}">
                <a16:creationId xmlns:a16="http://schemas.microsoft.com/office/drawing/2014/main" id="{E74A1648-56D1-DEA2-B5C1-6DF167445C15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3693474" y="4715600"/>
            <a:ext cx="4805052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23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17842</TotalTime>
  <Words>1425</Words>
  <Application>Microsoft Office PowerPoint</Application>
  <PresentationFormat>Widescreen</PresentationFormat>
  <Paragraphs>195</Paragraphs>
  <Slides>20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Cambria Math</vt:lpstr>
      <vt:lpstr>Times New Roman</vt:lpstr>
      <vt:lpstr>Trebuchet MS</vt:lpstr>
      <vt:lpstr>Wingdings</vt:lpstr>
      <vt:lpstr>Wingdings 3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Guilherme Theulen Antoniasse</dc:creator>
  <cp:lastModifiedBy>Guilherme Theulen Antoniasse</cp:lastModifiedBy>
  <cp:revision>988</cp:revision>
  <dcterms:created xsi:type="dcterms:W3CDTF">2020-06-10T21:27:55Z</dcterms:created>
  <dcterms:modified xsi:type="dcterms:W3CDTF">2025-08-19T15:03:29Z</dcterms:modified>
</cp:coreProperties>
</file>