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82" r:id="rId6"/>
    <p:sldId id="283" r:id="rId7"/>
    <p:sldId id="262" r:id="rId8"/>
    <p:sldId id="281" r:id="rId9"/>
  </p:sldIdLst>
  <p:sldSz cx="12192000" cy="6858000"/>
  <p:notesSz cx="6858000" cy="9144000"/>
  <p:embeddedFontLst>
    <p:embeddedFont>
      <p:font typeface="Poppins ExtraBold" panose="00000900000000000000" pitchFamily="2" charset="0"/>
      <p:bold r:id="rId11"/>
      <p:boldItalic r:id="rId12"/>
    </p:embeddedFont>
    <p:embeddedFont>
      <p:font typeface="Poppins Medium" panose="00000600000000000000" pitchFamily="2" charset="0"/>
      <p:regular r:id="rId13"/>
      <p:bold r:id="rId14"/>
      <p:italic r:id="rId15"/>
      <p:boldItalic r:id="rId16"/>
    </p:embeddedFont>
    <p:embeddedFont>
      <p:font typeface="Poppins SemiBold" panose="00000700000000000000" pitchFamily="2" charset="0"/>
      <p:regular r:id="rId17"/>
      <p:bold r:id="rId18"/>
      <p:italic r:id="rId19"/>
      <p:boldItalic r:id="rId20"/>
    </p:embeddedFont>
    <p:embeddedFont>
      <p:font typeface="Rubik" panose="020B0604020202020204" charset="-79"/>
      <p:regular r:id="rId21"/>
      <p:bold r:id="rId22"/>
      <p:italic r:id="rId23"/>
      <p:boldItalic r:id="rId24"/>
    </p:embeddedFont>
    <p:embeddedFont>
      <p:font typeface="Rubik Light" panose="020B0604020202020204" charset="-79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B7B8A-B895-48F0-BB7E-4D9A217FEF39}" v="28" dt="2025-08-18T20:16:05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342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Roncalio" userId="b431bbc72e633155" providerId="LiveId" clId="{EFCB7B8A-B895-48F0-BB7E-4D9A217FEF39}"/>
    <pc:docChg chg="modSld">
      <pc:chgData name="Michele Roncalio" userId="b431bbc72e633155" providerId="LiveId" clId="{EFCB7B8A-B895-48F0-BB7E-4D9A217FEF39}" dt="2025-08-18T20:17:12.646" v="105" actId="6549"/>
      <pc:docMkLst>
        <pc:docMk/>
      </pc:docMkLst>
      <pc:sldChg chg="addSp modSp">
        <pc:chgData name="Michele Roncalio" userId="b431bbc72e633155" providerId="LiveId" clId="{EFCB7B8A-B895-48F0-BB7E-4D9A217FEF39}" dt="2025-08-18T20:15:04.144" v="1" actId="1076"/>
        <pc:sldMkLst>
          <pc:docMk/>
          <pc:sldMk cId="0" sldId="256"/>
        </pc:sldMkLst>
        <pc:spChg chg="add mod">
          <ac:chgData name="Michele Roncalio" userId="b431bbc72e633155" providerId="LiveId" clId="{EFCB7B8A-B895-48F0-BB7E-4D9A217FEF39}" dt="2025-08-18T20:15:04.144" v="1" actId="1076"/>
          <ac:spMkLst>
            <pc:docMk/>
            <pc:sldMk cId="0" sldId="256"/>
            <ac:spMk id="8" creationId="{16CBB453-A966-E3B5-7A1F-9EBED78D7FA0}"/>
          </ac:spMkLst>
        </pc:spChg>
        <pc:picChg chg="add mod">
          <ac:chgData name="Michele Roncalio" userId="b431bbc72e633155" providerId="LiveId" clId="{EFCB7B8A-B895-48F0-BB7E-4D9A217FEF39}" dt="2025-08-18T20:15:04.144" v="1" actId="1076"/>
          <ac:picMkLst>
            <pc:docMk/>
            <pc:sldMk cId="0" sldId="256"/>
            <ac:picMk id="9" creationId="{8E40BA5D-B65C-3371-9A34-A3CED47467F8}"/>
          </ac:picMkLst>
        </pc:picChg>
        <pc:picChg chg="add mod">
          <ac:chgData name="Michele Roncalio" userId="b431bbc72e633155" providerId="LiveId" clId="{EFCB7B8A-B895-48F0-BB7E-4D9A217FEF39}" dt="2025-08-18T20:15:04.144" v="1" actId="1076"/>
          <ac:picMkLst>
            <pc:docMk/>
            <pc:sldMk cId="0" sldId="256"/>
            <ac:picMk id="10" creationId="{E95B5CD2-DA30-8C93-6391-AB13709FE8DC}"/>
          </ac:picMkLst>
        </pc:picChg>
      </pc:sldChg>
      <pc:sldChg chg="modAnim">
        <pc:chgData name="Michele Roncalio" userId="b431bbc72e633155" providerId="LiveId" clId="{EFCB7B8A-B895-48F0-BB7E-4D9A217FEF39}" dt="2025-08-18T20:15:20.544" v="2"/>
        <pc:sldMkLst>
          <pc:docMk/>
          <pc:sldMk cId="0" sldId="258"/>
        </pc:sldMkLst>
      </pc:sldChg>
      <pc:sldChg chg="modSp mod">
        <pc:chgData name="Michele Roncalio" userId="b431bbc72e633155" providerId="LiveId" clId="{EFCB7B8A-B895-48F0-BB7E-4D9A217FEF39}" dt="2025-08-18T20:17:12.646" v="105" actId="6549"/>
        <pc:sldMkLst>
          <pc:docMk/>
          <pc:sldMk cId="0" sldId="262"/>
        </pc:sldMkLst>
        <pc:spChg chg="mod">
          <ac:chgData name="Michele Roncalio" userId="b431bbc72e633155" providerId="LiveId" clId="{EFCB7B8A-B895-48F0-BB7E-4D9A217FEF39}" dt="2025-08-18T20:17:12.646" v="105" actId="6549"/>
          <ac:spMkLst>
            <pc:docMk/>
            <pc:sldMk cId="0" sldId="262"/>
            <ac:spMk id="3" creationId="{5DD7DBF5-16A3-2EA4-AB8F-13092D76494F}"/>
          </ac:spMkLst>
        </pc:spChg>
        <pc:spChg chg="mod">
          <ac:chgData name="Michele Roncalio" userId="b431bbc72e633155" providerId="LiveId" clId="{EFCB7B8A-B895-48F0-BB7E-4D9A217FEF39}" dt="2025-08-18T20:16:42.099" v="39" actId="20577"/>
          <ac:spMkLst>
            <pc:docMk/>
            <pc:sldMk cId="0" sldId="262"/>
            <ac:spMk id="90" creationId="{00000000-0000-0000-0000-000000000000}"/>
          </ac:spMkLst>
        </pc:spChg>
        <pc:spChg chg="mod">
          <ac:chgData name="Michele Roncalio" userId="b431bbc72e633155" providerId="LiveId" clId="{EFCB7B8A-B895-48F0-BB7E-4D9A217FEF39}" dt="2025-08-18T20:17:05.637" v="104" actId="20577"/>
          <ac:spMkLst>
            <pc:docMk/>
            <pc:sldMk cId="0" sldId="262"/>
            <ac:spMk id="94" creationId="{00000000-0000-0000-0000-000000000000}"/>
          </ac:spMkLst>
        </pc:spChg>
      </pc:sldChg>
      <pc:sldChg chg="modSp">
        <pc:chgData name="Michele Roncalio" userId="b431bbc72e633155" providerId="LiveId" clId="{EFCB7B8A-B895-48F0-BB7E-4D9A217FEF39}" dt="2025-08-18T20:16:05.949" v="27" actId="20577"/>
        <pc:sldMkLst>
          <pc:docMk/>
          <pc:sldMk cId="1245301425" sldId="283"/>
        </pc:sldMkLst>
        <pc:graphicFrameChg chg="mod">
          <ac:chgData name="Michele Roncalio" userId="b431bbc72e633155" providerId="LiveId" clId="{EFCB7B8A-B895-48F0-BB7E-4D9A217FEF39}" dt="2025-08-18T20:16:05.949" v="27" actId="20577"/>
          <ac:graphicFrameMkLst>
            <pc:docMk/>
            <pc:sldMk cId="1245301425" sldId="283"/>
            <ac:graphicFrameMk id="6" creationId="{8A8D95E0-C5CD-D35B-11B2-E17D50F00BE3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F0735-F9E2-4C78-88B0-27944B954F2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FD8D1-13B1-4DC6-9480-1DEB8F7D65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/>
            <a:t>Desafios da gestão fiscal, das demandas e das contas governamentais frente a um cenário de aumento de necessidades e escassez de recursos.</a:t>
          </a:r>
          <a:endParaRPr lang="en-US" sz="2000" dirty="0"/>
        </a:p>
      </dgm:t>
    </dgm:pt>
    <dgm:pt modelId="{828890F6-6AB6-41DC-8225-EC068764EA6E}" type="parTrans" cxnId="{2FD53523-A375-41E9-B0B8-8EFF6A1AC4C2}">
      <dgm:prSet/>
      <dgm:spPr/>
      <dgm:t>
        <a:bodyPr/>
        <a:lstStyle/>
        <a:p>
          <a:endParaRPr lang="en-US" sz="2000"/>
        </a:p>
      </dgm:t>
    </dgm:pt>
    <dgm:pt modelId="{C6D3C5EF-4115-4B12-A973-EF0981D5082E}" type="sibTrans" cxnId="{2FD53523-A375-41E9-B0B8-8EFF6A1AC4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C6C809D-B21E-444C-BA83-9F59D15B9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/>
            <a:t>Redução da dependência de transferências e fortalecimento da autonomia financeira</a:t>
          </a:r>
          <a:endParaRPr lang="en-US" sz="2000" dirty="0"/>
        </a:p>
      </dgm:t>
    </dgm:pt>
    <dgm:pt modelId="{A33FBD0E-9DBF-4689-A760-7247700BA023}" type="parTrans" cxnId="{5D12DECE-9467-441D-AA6F-5005EBCCC9A3}">
      <dgm:prSet/>
      <dgm:spPr/>
      <dgm:t>
        <a:bodyPr/>
        <a:lstStyle/>
        <a:p>
          <a:endParaRPr lang="en-US" sz="2000"/>
        </a:p>
      </dgm:t>
    </dgm:pt>
    <dgm:pt modelId="{2B05B801-E887-4A1E-A01F-6270A221E3FC}" type="sibTrans" cxnId="{5D12DECE-9467-441D-AA6F-5005EBCCC9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4283AD3-3E84-4F86-A53F-F166F162AE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/>
            <a:t>Inovação e boas práticas para uma administração sustentável e para melhoria do ambiente de negócios.</a:t>
          </a:r>
          <a:endParaRPr lang="en-US" sz="2000" dirty="0"/>
        </a:p>
      </dgm:t>
    </dgm:pt>
    <dgm:pt modelId="{E1277C7B-24CF-46CC-AECF-2F7ABC5C5D45}" type="parTrans" cxnId="{22880054-62A1-42E1-B9AC-F945C2F33DB8}">
      <dgm:prSet/>
      <dgm:spPr/>
      <dgm:t>
        <a:bodyPr/>
        <a:lstStyle/>
        <a:p>
          <a:endParaRPr lang="en-US" sz="2000"/>
        </a:p>
      </dgm:t>
    </dgm:pt>
    <dgm:pt modelId="{272D636E-2492-4DDE-8E63-A25ADC205EEA}" type="sibTrans" cxnId="{22880054-62A1-42E1-B9AC-F945C2F33DB8}">
      <dgm:prSet/>
      <dgm:spPr/>
      <dgm:t>
        <a:bodyPr/>
        <a:lstStyle/>
        <a:p>
          <a:endParaRPr lang="en-US"/>
        </a:p>
      </dgm:t>
    </dgm:pt>
    <dgm:pt modelId="{5F9DD609-65BE-438F-9AA9-213527A0F9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/>
            <a:t>Planejamento eficiente e otimização de recursos para garantir </a:t>
          </a:r>
          <a:endParaRPr lang="en-US" sz="2000"/>
        </a:p>
      </dgm:t>
    </dgm:pt>
    <dgm:pt modelId="{FDBFA8BF-9CD3-4C07-9D77-3E167B51C228}" type="sibTrans" cxnId="{1E6DA52D-45AA-4078-A25F-9F8F8A7F408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F9D10E1-CCC1-4898-A058-E0E8A5C2B869}" type="parTrans" cxnId="{1E6DA52D-45AA-4078-A25F-9F8F8A7F408B}">
      <dgm:prSet/>
      <dgm:spPr/>
      <dgm:t>
        <a:bodyPr/>
        <a:lstStyle/>
        <a:p>
          <a:endParaRPr lang="en-US" sz="2000"/>
        </a:p>
      </dgm:t>
    </dgm:pt>
    <dgm:pt modelId="{D3716C67-B047-45B7-8B3B-327A73475098}" type="pres">
      <dgm:prSet presAssocID="{FEAF0735-F9E2-4C78-88B0-27944B954F20}" presName="root" presStyleCnt="0">
        <dgm:presLayoutVars>
          <dgm:dir/>
          <dgm:resizeHandles val="exact"/>
        </dgm:presLayoutVars>
      </dgm:prSet>
      <dgm:spPr/>
    </dgm:pt>
    <dgm:pt modelId="{803313A1-D9CD-4824-BB30-19E019520524}" type="pres">
      <dgm:prSet presAssocID="{FEAF0735-F9E2-4C78-88B0-27944B954F20}" presName="container" presStyleCnt="0">
        <dgm:presLayoutVars>
          <dgm:dir/>
          <dgm:resizeHandles val="exact"/>
        </dgm:presLayoutVars>
      </dgm:prSet>
      <dgm:spPr/>
    </dgm:pt>
    <dgm:pt modelId="{E4ACCEEA-994C-4BE1-A73E-B9AF3CCC6D7B}" type="pres">
      <dgm:prSet presAssocID="{9F0FD8D1-13B1-4DC6-9480-1DEB8F7D6518}" presName="compNode" presStyleCnt="0"/>
      <dgm:spPr/>
    </dgm:pt>
    <dgm:pt modelId="{D69814AE-BBFB-4F2C-9AFC-9FC4B02237EA}" type="pres">
      <dgm:prSet presAssocID="{9F0FD8D1-13B1-4DC6-9480-1DEB8F7D6518}" presName="iconBgRect" presStyleLbl="bgShp" presStyleIdx="0" presStyleCnt="4"/>
      <dgm:spPr/>
    </dgm:pt>
    <dgm:pt modelId="{92E2062E-4CCE-4EE9-A1BA-7006DA94C32D}" type="pres">
      <dgm:prSet presAssocID="{9F0FD8D1-13B1-4DC6-9480-1DEB8F7D65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"/>
        </a:ext>
      </dgm:extLst>
    </dgm:pt>
    <dgm:pt modelId="{E2DEB480-986C-4517-88E9-4D384CA15B22}" type="pres">
      <dgm:prSet presAssocID="{9F0FD8D1-13B1-4DC6-9480-1DEB8F7D6518}" presName="spaceRect" presStyleCnt="0"/>
      <dgm:spPr/>
    </dgm:pt>
    <dgm:pt modelId="{3E420AAF-3FED-45DC-AA91-779EA97D0C8A}" type="pres">
      <dgm:prSet presAssocID="{9F0FD8D1-13B1-4DC6-9480-1DEB8F7D6518}" presName="textRect" presStyleLbl="revTx" presStyleIdx="0" presStyleCnt="4">
        <dgm:presLayoutVars>
          <dgm:chMax val="1"/>
          <dgm:chPref val="1"/>
        </dgm:presLayoutVars>
      </dgm:prSet>
      <dgm:spPr/>
    </dgm:pt>
    <dgm:pt modelId="{F87C3B58-71EB-4492-8217-DFDCDA140B52}" type="pres">
      <dgm:prSet presAssocID="{C6D3C5EF-4115-4B12-A973-EF0981D5082E}" presName="sibTrans" presStyleLbl="sibTrans2D1" presStyleIdx="0" presStyleCnt="0"/>
      <dgm:spPr/>
    </dgm:pt>
    <dgm:pt modelId="{669A3265-4256-46ED-903B-8AE105B3722B}" type="pres">
      <dgm:prSet presAssocID="{4C6C809D-B21E-444C-BA83-9F59D15B95C9}" presName="compNode" presStyleCnt="0"/>
      <dgm:spPr/>
    </dgm:pt>
    <dgm:pt modelId="{13ABE644-3077-4EA6-A7F7-B4642F3C30BE}" type="pres">
      <dgm:prSet presAssocID="{4C6C809D-B21E-444C-BA83-9F59D15B95C9}" presName="iconBgRect" presStyleLbl="bgShp" presStyleIdx="1" presStyleCnt="4"/>
      <dgm:spPr/>
    </dgm:pt>
    <dgm:pt modelId="{27F47CB6-FD33-4CE1-BD94-06EE04B5E788}" type="pres">
      <dgm:prSet presAssocID="{4C6C809D-B21E-444C-BA83-9F59D15B95C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2197DCC-9CBC-411B-807A-638F99DB71A5}" type="pres">
      <dgm:prSet presAssocID="{4C6C809D-B21E-444C-BA83-9F59D15B95C9}" presName="spaceRect" presStyleCnt="0"/>
      <dgm:spPr/>
    </dgm:pt>
    <dgm:pt modelId="{A62A434B-A920-4028-B572-1B3F5A9CC855}" type="pres">
      <dgm:prSet presAssocID="{4C6C809D-B21E-444C-BA83-9F59D15B95C9}" presName="textRect" presStyleLbl="revTx" presStyleIdx="1" presStyleCnt="4">
        <dgm:presLayoutVars>
          <dgm:chMax val="1"/>
          <dgm:chPref val="1"/>
        </dgm:presLayoutVars>
      </dgm:prSet>
      <dgm:spPr/>
    </dgm:pt>
    <dgm:pt modelId="{E6DCF1B9-0B9B-4C8D-9CD9-F9557733BD41}" type="pres">
      <dgm:prSet presAssocID="{2B05B801-E887-4A1E-A01F-6270A221E3FC}" presName="sibTrans" presStyleLbl="sibTrans2D1" presStyleIdx="0" presStyleCnt="0"/>
      <dgm:spPr/>
    </dgm:pt>
    <dgm:pt modelId="{95AE4A75-F9C8-4067-8041-238234CA1840}" type="pres">
      <dgm:prSet presAssocID="{5F9DD609-65BE-438F-9AA9-213527A0F95B}" presName="compNode" presStyleCnt="0"/>
      <dgm:spPr/>
    </dgm:pt>
    <dgm:pt modelId="{19096F50-775F-41B3-9E5F-934C8E1FA089}" type="pres">
      <dgm:prSet presAssocID="{5F9DD609-65BE-438F-9AA9-213527A0F95B}" presName="iconBgRect" presStyleLbl="bgShp" presStyleIdx="2" presStyleCnt="4"/>
      <dgm:spPr/>
    </dgm:pt>
    <dgm:pt modelId="{0BE7A19D-8050-4A4C-9090-DC06965B6840}" type="pres">
      <dgm:prSet presAssocID="{5F9DD609-65BE-438F-9AA9-213527A0F95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grenagens"/>
        </a:ext>
      </dgm:extLst>
    </dgm:pt>
    <dgm:pt modelId="{BF74218A-1988-4BAB-80CB-461332A408D7}" type="pres">
      <dgm:prSet presAssocID="{5F9DD609-65BE-438F-9AA9-213527A0F95B}" presName="spaceRect" presStyleCnt="0"/>
      <dgm:spPr/>
    </dgm:pt>
    <dgm:pt modelId="{6EC12A4A-8E04-4599-A096-CE9727EE14EE}" type="pres">
      <dgm:prSet presAssocID="{5F9DD609-65BE-438F-9AA9-213527A0F95B}" presName="textRect" presStyleLbl="revTx" presStyleIdx="2" presStyleCnt="4">
        <dgm:presLayoutVars>
          <dgm:chMax val="1"/>
          <dgm:chPref val="1"/>
        </dgm:presLayoutVars>
      </dgm:prSet>
      <dgm:spPr/>
    </dgm:pt>
    <dgm:pt modelId="{A0F89CB9-BBA4-4B2E-81B2-973B91FD70F6}" type="pres">
      <dgm:prSet presAssocID="{FDBFA8BF-9CD3-4C07-9D77-3E167B51C228}" presName="sibTrans" presStyleLbl="sibTrans2D1" presStyleIdx="0" presStyleCnt="0"/>
      <dgm:spPr/>
    </dgm:pt>
    <dgm:pt modelId="{626D9F78-5CFF-4A51-8DAD-2A8B46B4478B}" type="pres">
      <dgm:prSet presAssocID="{E4283AD3-3E84-4F86-A53F-F166F162AEC8}" presName="compNode" presStyleCnt="0"/>
      <dgm:spPr/>
    </dgm:pt>
    <dgm:pt modelId="{82BD852D-6C17-400C-B924-6270251DCDEC}" type="pres">
      <dgm:prSet presAssocID="{E4283AD3-3E84-4F86-A53F-F166F162AEC8}" presName="iconBgRect" presStyleLbl="bgShp" presStyleIdx="3" presStyleCnt="4"/>
      <dgm:spPr/>
    </dgm:pt>
    <dgm:pt modelId="{185CCBD4-F3BE-486D-B87D-FEEB8037F047}" type="pres">
      <dgm:prSet presAssocID="{E4283AD3-3E84-4F86-A53F-F166F162AEC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âmpada"/>
        </a:ext>
      </dgm:extLst>
    </dgm:pt>
    <dgm:pt modelId="{B1A1195F-82B4-4A64-91A8-EC7595F91481}" type="pres">
      <dgm:prSet presAssocID="{E4283AD3-3E84-4F86-A53F-F166F162AEC8}" presName="spaceRect" presStyleCnt="0"/>
      <dgm:spPr/>
    </dgm:pt>
    <dgm:pt modelId="{8473A4AE-4A4D-4D85-95CF-157B6AAD7A9B}" type="pres">
      <dgm:prSet presAssocID="{E4283AD3-3E84-4F86-A53F-F166F162AEC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366B500-C5DC-4372-B6DE-103D5BEFA1C7}" type="presOf" srcId="{C6D3C5EF-4115-4B12-A973-EF0981D5082E}" destId="{F87C3B58-71EB-4492-8217-DFDCDA140B52}" srcOrd="0" destOrd="0" presId="urn:microsoft.com/office/officeart/2018/2/layout/IconCircleList"/>
    <dgm:cxn modelId="{A4B8D11F-6CE9-4ED5-8196-9A66237F55C0}" type="presOf" srcId="{E4283AD3-3E84-4F86-A53F-F166F162AEC8}" destId="{8473A4AE-4A4D-4D85-95CF-157B6AAD7A9B}" srcOrd="0" destOrd="0" presId="urn:microsoft.com/office/officeart/2018/2/layout/IconCircleList"/>
    <dgm:cxn modelId="{2FD53523-A375-41E9-B0B8-8EFF6A1AC4C2}" srcId="{FEAF0735-F9E2-4C78-88B0-27944B954F20}" destId="{9F0FD8D1-13B1-4DC6-9480-1DEB8F7D6518}" srcOrd="0" destOrd="0" parTransId="{828890F6-6AB6-41DC-8225-EC068764EA6E}" sibTransId="{C6D3C5EF-4115-4B12-A973-EF0981D5082E}"/>
    <dgm:cxn modelId="{1E6DA52D-45AA-4078-A25F-9F8F8A7F408B}" srcId="{FEAF0735-F9E2-4C78-88B0-27944B954F20}" destId="{5F9DD609-65BE-438F-9AA9-213527A0F95B}" srcOrd="2" destOrd="0" parTransId="{9F9D10E1-CCC1-4898-A058-E0E8A5C2B869}" sibTransId="{FDBFA8BF-9CD3-4C07-9D77-3E167B51C228}"/>
    <dgm:cxn modelId="{A6EB255B-E720-4E04-A407-FA45E425D945}" type="presOf" srcId="{4C6C809D-B21E-444C-BA83-9F59D15B95C9}" destId="{A62A434B-A920-4028-B572-1B3F5A9CC855}" srcOrd="0" destOrd="0" presId="urn:microsoft.com/office/officeart/2018/2/layout/IconCircleList"/>
    <dgm:cxn modelId="{B5917D5C-ED71-44C0-B565-72FACC0768BE}" type="presOf" srcId="{5F9DD609-65BE-438F-9AA9-213527A0F95B}" destId="{6EC12A4A-8E04-4599-A096-CE9727EE14EE}" srcOrd="0" destOrd="0" presId="urn:microsoft.com/office/officeart/2018/2/layout/IconCircleList"/>
    <dgm:cxn modelId="{22880054-62A1-42E1-B9AC-F945C2F33DB8}" srcId="{FEAF0735-F9E2-4C78-88B0-27944B954F20}" destId="{E4283AD3-3E84-4F86-A53F-F166F162AEC8}" srcOrd="3" destOrd="0" parTransId="{E1277C7B-24CF-46CC-AECF-2F7ABC5C5D45}" sibTransId="{272D636E-2492-4DDE-8E63-A25ADC205EEA}"/>
    <dgm:cxn modelId="{D217F39F-7110-4F60-9D52-4FE99C7C6212}" type="presOf" srcId="{FDBFA8BF-9CD3-4C07-9D77-3E167B51C228}" destId="{A0F89CB9-BBA4-4B2E-81B2-973B91FD70F6}" srcOrd="0" destOrd="0" presId="urn:microsoft.com/office/officeart/2018/2/layout/IconCircleList"/>
    <dgm:cxn modelId="{28EF8AA0-6AF9-4D47-A984-F9CE208A98C3}" type="presOf" srcId="{2B05B801-E887-4A1E-A01F-6270A221E3FC}" destId="{E6DCF1B9-0B9B-4C8D-9CD9-F9557733BD41}" srcOrd="0" destOrd="0" presId="urn:microsoft.com/office/officeart/2018/2/layout/IconCircleList"/>
    <dgm:cxn modelId="{CFDD8BCC-9ECE-4466-BEDC-F61B783F4371}" type="presOf" srcId="{FEAF0735-F9E2-4C78-88B0-27944B954F20}" destId="{D3716C67-B047-45B7-8B3B-327A73475098}" srcOrd="0" destOrd="0" presId="urn:microsoft.com/office/officeart/2018/2/layout/IconCircleList"/>
    <dgm:cxn modelId="{5D12DECE-9467-441D-AA6F-5005EBCCC9A3}" srcId="{FEAF0735-F9E2-4C78-88B0-27944B954F20}" destId="{4C6C809D-B21E-444C-BA83-9F59D15B95C9}" srcOrd="1" destOrd="0" parTransId="{A33FBD0E-9DBF-4689-A760-7247700BA023}" sibTransId="{2B05B801-E887-4A1E-A01F-6270A221E3FC}"/>
    <dgm:cxn modelId="{5DEA64F1-4C92-4E77-B267-B691721EBBAC}" type="presOf" srcId="{9F0FD8D1-13B1-4DC6-9480-1DEB8F7D6518}" destId="{3E420AAF-3FED-45DC-AA91-779EA97D0C8A}" srcOrd="0" destOrd="0" presId="urn:microsoft.com/office/officeart/2018/2/layout/IconCircleList"/>
    <dgm:cxn modelId="{060DF1A5-B168-4E45-99F6-202D50FC3F81}" type="presParOf" srcId="{D3716C67-B047-45B7-8B3B-327A73475098}" destId="{803313A1-D9CD-4824-BB30-19E019520524}" srcOrd="0" destOrd="0" presId="urn:microsoft.com/office/officeart/2018/2/layout/IconCircleList"/>
    <dgm:cxn modelId="{9C36C1EF-BC3C-4126-8549-1A21ADCAA70E}" type="presParOf" srcId="{803313A1-D9CD-4824-BB30-19E019520524}" destId="{E4ACCEEA-994C-4BE1-A73E-B9AF3CCC6D7B}" srcOrd="0" destOrd="0" presId="urn:microsoft.com/office/officeart/2018/2/layout/IconCircleList"/>
    <dgm:cxn modelId="{751CF930-B34C-4E23-A5DD-C2497A001FB0}" type="presParOf" srcId="{E4ACCEEA-994C-4BE1-A73E-B9AF3CCC6D7B}" destId="{D69814AE-BBFB-4F2C-9AFC-9FC4B02237EA}" srcOrd="0" destOrd="0" presId="urn:microsoft.com/office/officeart/2018/2/layout/IconCircleList"/>
    <dgm:cxn modelId="{3F596039-CB54-44D9-A651-3A1D7A9B56CA}" type="presParOf" srcId="{E4ACCEEA-994C-4BE1-A73E-B9AF3CCC6D7B}" destId="{92E2062E-4CCE-4EE9-A1BA-7006DA94C32D}" srcOrd="1" destOrd="0" presId="urn:microsoft.com/office/officeart/2018/2/layout/IconCircleList"/>
    <dgm:cxn modelId="{27F9D1D6-D7FA-4033-9EE7-985300E1A168}" type="presParOf" srcId="{E4ACCEEA-994C-4BE1-A73E-B9AF3CCC6D7B}" destId="{E2DEB480-986C-4517-88E9-4D384CA15B22}" srcOrd="2" destOrd="0" presId="urn:microsoft.com/office/officeart/2018/2/layout/IconCircleList"/>
    <dgm:cxn modelId="{F0CD7B34-7BD2-40FB-897A-B99D670A4A87}" type="presParOf" srcId="{E4ACCEEA-994C-4BE1-A73E-B9AF3CCC6D7B}" destId="{3E420AAF-3FED-45DC-AA91-779EA97D0C8A}" srcOrd="3" destOrd="0" presId="urn:microsoft.com/office/officeart/2018/2/layout/IconCircleList"/>
    <dgm:cxn modelId="{6181DA30-5736-4922-8D82-A129DEA1F2AF}" type="presParOf" srcId="{803313A1-D9CD-4824-BB30-19E019520524}" destId="{F87C3B58-71EB-4492-8217-DFDCDA140B52}" srcOrd="1" destOrd="0" presId="urn:microsoft.com/office/officeart/2018/2/layout/IconCircleList"/>
    <dgm:cxn modelId="{B135B2CF-92FC-4765-88E0-4F6550C5C2E7}" type="presParOf" srcId="{803313A1-D9CD-4824-BB30-19E019520524}" destId="{669A3265-4256-46ED-903B-8AE105B3722B}" srcOrd="2" destOrd="0" presId="urn:microsoft.com/office/officeart/2018/2/layout/IconCircleList"/>
    <dgm:cxn modelId="{41A12FEE-64D2-4610-8F34-C711A95E04AC}" type="presParOf" srcId="{669A3265-4256-46ED-903B-8AE105B3722B}" destId="{13ABE644-3077-4EA6-A7F7-B4642F3C30BE}" srcOrd="0" destOrd="0" presId="urn:microsoft.com/office/officeart/2018/2/layout/IconCircleList"/>
    <dgm:cxn modelId="{52B1D5C6-E453-4EEF-8BEE-5342AF918E81}" type="presParOf" srcId="{669A3265-4256-46ED-903B-8AE105B3722B}" destId="{27F47CB6-FD33-4CE1-BD94-06EE04B5E788}" srcOrd="1" destOrd="0" presId="urn:microsoft.com/office/officeart/2018/2/layout/IconCircleList"/>
    <dgm:cxn modelId="{6141749B-4010-438A-84FB-0C0E5FF16413}" type="presParOf" srcId="{669A3265-4256-46ED-903B-8AE105B3722B}" destId="{32197DCC-9CBC-411B-807A-638F99DB71A5}" srcOrd="2" destOrd="0" presId="urn:microsoft.com/office/officeart/2018/2/layout/IconCircleList"/>
    <dgm:cxn modelId="{955532AF-3D98-4F89-9694-60C4C1820613}" type="presParOf" srcId="{669A3265-4256-46ED-903B-8AE105B3722B}" destId="{A62A434B-A920-4028-B572-1B3F5A9CC855}" srcOrd="3" destOrd="0" presId="urn:microsoft.com/office/officeart/2018/2/layout/IconCircleList"/>
    <dgm:cxn modelId="{83959BB0-EB86-40D6-ABED-1E2CBDDE6DA5}" type="presParOf" srcId="{803313A1-D9CD-4824-BB30-19E019520524}" destId="{E6DCF1B9-0B9B-4C8D-9CD9-F9557733BD41}" srcOrd="3" destOrd="0" presId="urn:microsoft.com/office/officeart/2018/2/layout/IconCircleList"/>
    <dgm:cxn modelId="{99DB4415-A784-464E-9AA1-B38D7C31A885}" type="presParOf" srcId="{803313A1-D9CD-4824-BB30-19E019520524}" destId="{95AE4A75-F9C8-4067-8041-238234CA1840}" srcOrd="4" destOrd="0" presId="urn:microsoft.com/office/officeart/2018/2/layout/IconCircleList"/>
    <dgm:cxn modelId="{7DAAF9EB-A1F5-44BE-85F9-F145BA82422E}" type="presParOf" srcId="{95AE4A75-F9C8-4067-8041-238234CA1840}" destId="{19096F50-775F-41B3-9E5F-934C8E1FA089}" srcOrd="0" destOrd="0" presId="urn:microsoft.com/office/officeart/2018/2/layout/IconCircleList"/>
    <dgm:cxn modelId="{ACD7579C-669E-48A6-98DA-E522639252BE}" type="presParOf" srcId="{95AE4A75-F9C8-4067-8041-238234CA1840}" destId="{0BE7A19D-8050-4A4C-9090-DC06965B6840}" srcOrd="1" destOrd="0" presId="urn:microsoft.com/office/officeart/2018/2/layout/IconCircleList"/>
    <dgm:cxn modelId="{1564CAEE-673C-4C59-9BE4-A327731734D0}" type="presParOf" srcId="{95AE4A75-F9C8-4067-8041-238234CA1840}" destId="{BF74218A-1988-4BAB-80CB-461332A408D7}" srcOrd="2" destOrd="0" presId="urn:microsoft.com/office/officeart/2018/2/layout/IconCircleList"/>
    <dgm:cxn modelId="{38867596-AE6B-4DCD-9ADF-FE72F9878884}" type="presParOf" srcId="{95AE4A75-F9C8-4067-8041-238234CA1840}" destId="{6EC12A4A-8E04-4599-A096-CE9727EE14EE}" srcOrd="3" destOrd="0" presId="urn:microsoft.com/office/officeart/2018/2/layout/IconCircleList"/>
    <dgm:cxn modelId="{134D8E93-2D97-4B96-AAFD-EE13C30E3567}" type="presParOf" srcId="{803313A1-D9CD-4824-BB30-19E019520524}" destId="{A0F89CB9-BBA4-4B2E-81B2-973B91FD70F6}" srcOrd="5" destOrd="0" presId="urn:microsoft.com/office/officeart/2018/2/layout/IconCircleList"/>
    <dgm:cxn modelId="{07024016-FF53-4D82-B1E0-22DF250C8117}" type="presParOf" srcId="{803313A1-D9CD-4824-BB30-19E019520524}" destId="{626D9F78-5CFF-4A51-8DAD-2A8B46B4478B}" srcOrd="6" destOrd="0" presId="urn:microsoft.com/office/officeart/2018/2/layout/IconCircleList"/>
    <dgm:cxn modelId="{E4A59CDE-6FAE-46A2-B947-857EF9CA8FA8}" type="presParOf" srcId="{626D9F78-5CFF-4A51-8DAD-2A8B46B4478B}" destId="{82BD852D-6C17-400C-B924-6270251DCDEC}" srcOrd="0" destOrd="0" presId="urn:microsoft.com/office/officeart/2018/2/layout/IconCircleList"/>
    <dgm:cxn modelId="{DE3CC7C6-475F-4478-BD36-A3DEA43A18C7}" type="presParOf" srcId="{626D9F78-5CFF-4A51-8DAD-2A8B46B4478B}" destId="{185CCBD4-F3BE-486D-B87D-FEEB8037F047}" srcOrd="1" destOrd="0" presId="urn:microsoft.com/office/officeart/2018/2/layout/IconCircleList"/>
    <dgm:cxn modelId="{F437D160-8070-4EB0-A861-F24F46BC0520}" type="presParOf" srcId="{626D9F78-5CFF-4A51-8DAD-2A8B46B4478B}" destId="{B1A1195F-82B4-4A64-91A8-EC7595F91481}" srcOrd="2" destOrd="0" presId="urn:microsoft.com/office/officeart/2018/2/layout/IconCircleList"/>
    <dgm:cxn modelId="{682CD639-E8D2-4B2C-8FF9-9F132DFE1E53}" type="presParOf" srcId="{626D9F78-5CFF-4A51-8DAD-2A8B46B4478B}" destId="{8473A4AE-4A4D-4D85-95CF-157B6AAD7A9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3E1AB-D6B0-4296-BF56-E5A382E6306E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0144E423-1921-4869-9607-346D02A51665}">
      <dgm:prSet phldrT="[Texto]" custT="1"/>
      <dgm:spPr/>
      <dgm:t>
        <a:bodyPr/>
        <a:lstStyle/>
        <a:p>
          <a:r>
            <a:rPr lang="pt-BR" sz="1700" b="1" dirty="0"/>
            <a:t>Regras Fiscais</a:t>
          </a:r>
          <a:endParaRPr lang="pt-BR" sz="1700" dirty="0"/>
        </a:p>
      </dgm:t>
    </dgm:pt>
    <dgm:pt modelId="{77150294-8E41-43B9-97A0-B0EAF24D4C22}" type="parTrans" cxnId="{19AE7413-AC35-4FE2-B123-4C299307F2D9}">
      <dgm:prSet/>
      <dgm:spPr/>
      <dgm:t>
        <a:bodyPr/>
        <a:lstStyle/>
        <a:p>
          <a:endParaRPr lang="pt-BR" sz="1700"/>
        </a:p>
      </dgm:t>
    </dgm:pt>
    <dgm:pt modelId="{59E71FBF-46C6-4EC7-8146-A1954C9CDE2A}" type="sibTrans" cxnId="{19AE7413-AC35-4FE2-B123-4C299307F2D9}">
      <dgm:prSet/>
      <dgm:spPr/>
      <dgm:t>
        <a:bodyPr/>
        <a:lstStyle/>
        <a:p>
          <a:endParaRPr lang="pt-BR" sz="1700"/>
        </a:p>
      </dgm:t>
    </dgm:pt>
    <dgm:pt modelId="{FEBB6051-C2AE-45B8-A200-A0301C9DFBE8}">
      <dgm:prSet custT="1"/>
      <dgm:spPr/>
      <dgm:t>
        <a:bodyPr/>
        <a:lstStyle/>
        <a:p>
          <a:r>
            <a:rPr lang="pt-BR" sz="1700" dirty="0"/>
            <a:t>LRF: Limites de Despesa de Pessoal, de Endividamento, Art. 42, Metas Fiscais.</a:t>
          </a:r>
        </a:p>
      </dgm:t>
    </dgm:pt>
    <dgm:pt modelId="{9604D795-0556-4943-916F-ABC0DD45F247}" type="parTrans" cxnId="{FD372002-B231-4092-ABF6-D3065A85EF39}">
      <dgm:prSet/>
      <dgm:spPr/>
      <dgm:t>
        <a:bodyPr/>
        <a:lstStyle/>
        <a:p>
          <a:endParaRPr lang="pt-BR" sz="1700"/>
        </a:p>
      </dgm:t>
    </dgm:pt>
    <dgm:pt modelId="{4DB535A6-8B63-4431-A1DE-7D7803AE014D}" type="sibTrans" cxnId="{FD372002-B231-4092-ABF6-D3065A85EF39}">
      <dgm:prSet/>
      <dgm:spPr/>
      <dgm:t>
        <a:bodyPr/>
        <a:lstStyle/>
        <a:p>
          <a:endParaRPr lang="pt-BR" sz="1700"/>
        </a:p>
      </dgm:t>
    </dgm:pt>
    <dgm:pt modelId="{B27A764B-2E8E-4C2F-8FE1-2B80EE75805C}">
      <dgm:prSet custT="1"/>
      <dgm:spPr/>
      <dgm:t>
        <a:bodyPr/>
        <a:lstStyle/>
        <a:p>
          <a:r>
            <a:rPr lang="pt-BR" sz="1700" dirty="0"/>
            <a:t>CAPAG STN (Endividamento, Poupança Corrente, Liquidez, Ranking da Qualidade Fiscal e Contábil)</a:t>
          </a:r>
        </a:p>
      </dgm:t>
    </dgm:pt>
    <dgm:pt modelId="{094EEAE7-2F6B-4FA0-A783-71348F1B14F9}" type="parTrans" cxnId="{346A5964-BE02-4D8F-98DA-7AEA164DABC0}">
      <dgm:prSet/>
      <dgm:spPr/>
      <dgm:t>
        <a:bodyPr/>
        <a:lstStyle/>
        <a:p>
          <a:endParaRPr lang="pt-BR" sz="1700"/>
        </a:p>
      </dgm:t>
    </dgm:pt>
    <dgm:pt modelId="{7DE67C38-50AE-429D-8604-900322149F9C}" type="sibTrans" cxnId="{346A5964-BE02-4D8F-98DA-7AEA164DABC0}">
      <dgm:prSet/>
      <dgm:spPr/>
      <dgm:t>
        <a:bodyPr/>
        <a:lstStyle/>
        <a:p>
          <a:endParaRPr lang="pt-BR" sz="1700"/>
        </a:p>
      </dgm:t>
    </dgm:pt>
    <dgm:pt modelId="{90D29442-ED7E-4405-AE0A-D2CADD10AEEC}">
      <dgm:prSet custT="1"/>
      <dgm:spPr/>
      <dgm:t>
        <a:bodyPr/>
        <a:lstStyle/>
        <a:p>
          <a:r>
            <a:rPr lang="pt-BR" sz="1700" dirty="0"/>
            <a:t>Art. 167-A da Constituição Federal (EC 109/2021) – relação bimestral de receitas x despesa corrente.</a:t>
          </a:r>
        </a:p>
      </dgm:t>
    </dgm:pt>
    <dgm:pt modelId="{D123B3E7-661D-4D32-9D0C-5601EE2699E6}" type="parTrans" cxnId="{AF6BD04D-B087-4D31-9AC7-D52A0B4C4F30}">
      <dgm:prSet/>
      <dgm:spPr/>
      <dgm:t>
        <a:bodyPr/>
        <a:lstStyle/>
        <a:p>
          <a:endParaRPr lang="pt-BR" sz="1700"/>
        </a:p>
      </dgm:t>
    </dgm:pt>
    <dgm:pt modelId="{2772E6DF-2B6E-402A-813B-A243F0738947}" type="sibTrans" cxnId="{AF6BD04D-B087-4D31-9AC7-D52A0B4C4F30}">
      <dgm:prSet/>
      <dgm:spPr/>
      <dgm:t>
        <a:bodyPr/>
        <a:lstStyle/>
        <a:p>
          <a:endParaRPr lang="pt-BR" sz="1700"/>
        </a:p>
      </dgm:t>
    </dgm:pt>
    <dgm:pt modelId="{4F7A1FFE-58AB-46B7-8C4B-99877E492199}">
      <dgm:prSet custT="1"/>
      <dgm:spPr/>
      <dgm:t>
        <a:bodyPr/>
        <a:lstStyle/>
        <a:p>
          <a:r>
            <a:rPr lang="pt-BR" sz="1700" dirty="0"/>
            <a:t>Regularidade Fiscal / CAUC</a:t>
          </a:r>
        </a:p>
      </dgm:t>
    </dgm:pt>
    <dgm:pt modelId="{BECD369A-370F-4CE8-82D2-EB965DD42351}" type="parTrans" cxnId="{F339F357-E444-4235-915D-1CD2BE18EEFF}">
      <dgm:prSet/>
      <dgm:spPr/>
      <dgm:t>
        <a:bodyPr/>
        <a:lstStyle/>
        <a:p>
          <a:endParaRPr lang="pt-BR" sz="1700"/>
        </a:p>
      </dgm:t>
    </dgm:pt>
    <dgm:pt modelId="{BC36C78E-005D-4B0D-9397-A7B6A1CB7B06}" type="sibTrans" cxnId="{F339F357-E444-4235-915D-1CD2BE18EEFF}">
      <dgm:prSet/>
      <dgm:spPr/>
      <dgm:t>
        <a:bodyPr/>
        <a:lstStyle/>
        <a:p>
          <a:endParaRPr lang="pt-BR" sz="1700"/>
        </a:p>
      </dgm:t>
    </dgm:pt>
    <dgm:pt modelId="{79E98809-6A1D-4D54-8F07-A2D7BAFB3451}">
      <dgm:prSet custT="1"/>
      <dgm:spPr/>
      <dgm:t>
        <a:bodyPr/>
        <a:lstStyle/>
        <a:p>
          <a:r>
            <a:rPr lang="pt-BR" sz="1700" dirty="0"/>
            <a:t>Prestações de Contas de Prefeitos ao Tribunal de Contas.</a:t>
          </a:r>
        </a:p>
      </dgm:t>
    </dgm:pt>
    <dgm:pt modelId="{F674F144-8487-4162-B7ED-F27E47E369BE}" type="parTrans" cxnId="{8D0B03A9-0EF8-45C2-88AA-CFF47FB6D84F}">
      <dgm:prSet/>
      <dgm:spPr/>
      <dgm:t>
        <a:bodyPr/>
        <a:lstStyle/>
        <a:p>
          <a:endParaRPr lang="pt-BR" sz="1700"/>
        </a:p>
      </dgm:t>
    </dgm:pt>
    <dgm:pt modelId="{ACAEDE6F-E7EB-4CA4-A525-F557A0E360BF}" type="sibTrans" cxnId="{8D0B03A9-0EF8-45C2-88AA-CFF47FB6D84F}">
      <dgm:prSet/>
      <dgm:spPr/>
      <dgm:t>
        <a:bodyPr/>
        <a:lstStyle/>
        <a:p>
          <a:endParaRPr lang="pt-BR" sz="1700"/>
        </a:p>
      </dgm:t>
    </dgm:pt>
    <dgm:pt modelId="{0F76890D-511B-4B56-94F5-A98C5A09BF17}">
      <dgm:prSet custT="1"/>
      <dgm:spPr/>
      <dgm:t>
        <a:bodyPr/>
        <a:lstStyle/>
        <a:p>
          <a:r>
            <a:rPr lang="pt-BR" sz="1700"/>
            <a:t>Regularidade Previdenciária</a:t>
          </a:r>
        </a:p>
      </dgm:t>
    </dgm:pt>
    <dgm:pt modelId="{AF83D55F-D901-4F18-90EC-646847C28057}" type="parTrans" cxnId="{52BA8B15-792C-4554-BD7E-5F0D56397D82}">
      <dgm:prSet/>
      <dgm:spPr/>
      <dgm:t>
        <a:bodyPr/>
        <a:lstStyle/>
        <a:p>
          <a:endParaRPr lang="pt-BR" sz="1700"/>
        </a:p>
      </dgm:t>
    </dgm:pt>
    <dgm:pt modelId="{DA31AA5D-ECC0-4835-BA39-9E5D1EB9BFDA}" type="sibTrans" cxnId="{52BA8B15-792C-4554-BD7E-5F0D56397D82}">
      <dgm:prSet/>
      <dgm:spPr/>
      <dgm:t>
        <a:bodyPr/>
        <a:lstStyle/>
        <a:p>
          <a:endParaRPr lang="pt-BR" sz="1700"/>
        </a:p>
      </dgm:t>
    </dgm:pt>
    <dgm:pt modelId="{E0A334A6-1CDC-4D03-AB67-56D4D118456E}">
      <dgm:prSet custT="1"/>
      <dgm:spPr/>
      <dgm:t>
        <a:bodyPr/>
        <a:lstStyle/>
        <a:p>
          <a:r>
            <a:rPr lang="pt-BR" sz="1700" dirty="0"/>
            <a:t>Resultado Orçamentário x Resultado Financeiro</a:t>
          </a:r>
        </a:p>
      </dgm:t>
    </dgm:pt>
    <dgm:pt modelId="{F23EE692-C555-473E-8FD0-E091EDC707BC}" type="parTrans" cxnId="{D5724F5F-4D84-4DC5-B23A-35566B946592}">
      <dgm:prSet/>
      <dgm:spPr/>
      <dgm:t>
        <a:bodyPr/>
        <a:lstStyle/>
        <a:p>
          <a:endParaRPr lang="pt-BR" sz="1700"/>
        </a:p>
      </dgm:t>
    </dgm:pt>
    <dgm:pt modelId="{342C88EC-6F5C-4731-8366-6207BF8E5605}" type="sibTrans" cxnId="{D5724F5F-4D84-4DC5-B23A-35566B946592}">
      <dgm:prSet/>
      <dgm:spPr/>
      <dgm:t>
        <a:bodyPr/>
        <a:lstStyle/>
        <a:p>
          <a:endParaRPr lang="pt-BR" sz="1700"/>
        </a:p>
      </dgm:t>
    </dgm:pt>
    <dgm:pt modelId="{3E6CA1D0-B622-4F85-B53B-C77FF71FCB97}">
      <dgm:prSet custT="1"/>
      <dgm:spPr/>
      <dgm:t>
        <a:bodyPr/>
        <a:lstStyle/>
        <a:p>
          <a:r>
            <a:rPr lang="pt-BR" sz="1700" kern="1200" dirty="0">
              <a:latin typeface="Arial"/>
              <a:ea typeface="+mn-ea"/>
              <a:cs typeface="+mn-cs"/>
            </a:rPr>
            <a:t>Mínimos</a:t>
          </a:r>
          <a:r>
            <a:rPr lang="pt-BR" sz="1700" kern="1200" dirty="0"/>
            <a:t> </a:t>
          </a:r>
          <a:r>
            <a:rPr lang="pt-BR" sz="1700" kern="1200" dirty="0">
              <a:latin typeface="Arial"/>
              <a:ea typeface="+mn-ea"/>
              <a:cs typeface="+mn-cs"/>
            </a:rPr>
            <a:t>Constitucionais (Saúde, Educação), FUNDEB e Mínimos Locais</a:t>
          </a:r>
        </a:p>
      </dgm:t>
    </dgm:pt>
    <dgm:pt modelId="{07642AE2-A253-40E6-98A8-B2352BC38929}" type="parTrans" cxnId="{74C02C7E-A844-4D51-B071-8A546822922E}">
      <dgm:prSet/>
      <dgm:spPr/>
      <dgm:t>
        <a:bodyPr/>
        <a:lstStyle/>
        <a:p>
          <a:endParaRPr lang="pt-BR" sz="1700"/>
        </a:p>
      </dgm:t>
    </dgm:pt>
    <dgm:pt modelId="{ABB2BD6F-C148-486D-B495-C6D0EE260AE8}" type="sibTrans" cxnId="{74C02C7E-A844-4D51-B071-8A546822922E}">
      <dgm:prSet/>
      <dgm:spPr/>
      <dgm:t>
        <a:bodyPr/>
        <a:lstStyle/>
        <a:p>
          <a:endParaRPr lang="pt-BR" sz="1700"/>
        </a:p>
      </dgm:t>
    </dgm:pt>
    <dgm:pt modelId="{B020D48D-1E91-483D-AF0A-93DC65ADF69D}" type="pres">
      <dgm:prSet presAssocID="{7F13E1AB-D6B0-4296-BF56-E5A382E6306E}" presName="vert0" presStyleCnt="0">
        <dgm:presLayoutVars>
          <dgm:dir/>
          <dgm:animOne val="branch"/>
          <dgm:animLvl val="lvl"/>
        </dgm:presLayoutVars>
      </dgm:prSet>
      <dgm:spPr/>
    </dgm:pt>
    <dgm:pt modelId="{A68BA409-FB72-4342-AAD9-BDDAF51D74DE}" type="pres">
      <dgm:prSet presAssocID="{0144E423-1921-4869-9607-346D02A51665}" presName="thickLine" presStyleLbl="alignNode1" presStyleIdx="0" presStyleCnt="1"/>
      <dgm:spPr/>
    </dgm:pt>
    <dgm:pt modelId="{61889B33-CF67-45FC-858D-6BF92904534E}" type="pres">
      <dgm:prSet presAssocID="{0144E423-1921-4869-9607-346D02A51665}" presName="horz1" presStyleCnt="0"/>
      <dgm:spPr/>
    </dgm:pt>
    <dgm:pt modelId="{F2FC5D5E-8717-4F7B-ADE6-BE91B2370850}" type="pres">
      <dgm:prSet presAssocID="{0144E423-1921-4869-9607-346D02A51665}" presName="tx1" presStyleLbl="revTx" presStyleIdx="0" presStyleCnt="9"/>
      <dgm:spPr/>
    </dgm:pt>
    <dgm:pt modelId="{0B8A8ADE-A374-47AE-81F0-C49A8804EDCA}" type="pres">
      <dgm:prSet presAssocID="{0144E423-1921-4869-9607-346D02A51665}" presName="vert1" presStyleCnt="0"/>
      <dgm:spPr/>
    </dgm:pt>
    <dgm:pt modelId="{63CDE579-9265-423C-A07C-E2738788732B}" type="pres">
      <dgm:prSet presAssocID="{E0A334A6-1CDC-4D03-AB67-56D4D118456E}" presName="vertSpace2a" presStyleCnt="0"/>
      <dgm:spPr/>
    </dgm:pt>
    <dgm:pt modelId="{56816BC5-2830-4F85-A472-37A2F0298626}" type="pres">
      <dgm:prSet presAssocID="{E0A334A6-1CDC-4D03-AB67-56D4D118456E}" presName="horz2" presStyleCnt="0"/>
      <dgm:spPr/>
    </dgm:pt>
    <dgm:pt modelId="{B9BE7C71-1456-4545-99F6-5963B2596DB2}" type="pres">
      <dgm:prSet presAssocID="{E0A334A6-1CDC-4D03-AB67-56D4D118456E}" presName="horzSpace2" presStyleCnt="0"/>
      <dgm:spPr/>
    </dgm:pt>
    <dgm:pt modelId="{98B4E686-F158-4B2F-AD85-ACB0A23025B4}" type="pres">
      <dgm:prSet presAssocID="{E0A334A6-1CDC-4D03-AB67-56D4D118456E}" presName="tx2" presStyleLbl="revTx" presStyleIdx="1" presStyleCnt="9"/>
      <dgm:spPr/>
    </dgm:pt>
    <dgm:pt modelId="{3AB65CD1-42CA-4B77-A236-B5C69EDE254F}" type="pres">
      <dgm:prSet presAssocID="{E0A334A6-1CDC-4D03-AB67-56D4D118456E}" presName="vert2" presStyleCnt="0"/>
      <dgm:spPr/>
    </dgm:pt>
    <dgm:pt modelId="{929F3C3A-4BEB-414C-AF7D-0B5197EC59D0}" type="pres">
      <dgm:prSet presAssocID="{E0A334A6-1CDC-4D03-AB67-56D4D118456E}" presName="thinLine2b" presStyleLbl="callout" presStyleIdx="0" presStyleCnt="8"/>
      <dgm:spPr/>
    </dgm:pt>
    <dgm:pt modelId="{B1F34EDB-97D7-4FE9-8C34-18F9803FA8E1}" type="pres">
      <dgm:prSet presAssocID="{E0A334A6-1CDC-4D03-AB67-56D4D118456E}" presName="vertSpace2b" presStyleCnt="0"/>
      <dgm:spPr/>
    </dgm:pt>
    <dgm:pt modelId="{5D894649-4B98-491E-B59A-8FC2ECF16D6C}" type="pres">
      <dgm:prSet presAssocID="{3E6CA1D0-B622-4F85-B53B-C77FF71FCB97}" presName="horz2" presStyleCnt="0"/>
      <dgm:spPr/>
    </dgm:pt>
    <dgm:pt modelId="{C2DE4C55-84BF-4E84-9D4C-1BA0497A5AEE}" type="pres">
      <dgm:prSet presAssocID="{3E6CA1D0-B622-4F85-B53B-C77FF71FCB97}" presName="horzSpace2" presStyleCnt="0"/>
      <dgm:spPr/>
    </dgm:pt>
    <dgm:pt modelId="{871B97C4-B2DB-49BF-97D2-217A7B0DF420}" type="pres">
      <dgm:prSet presAssocID="{3E6CA1D0-B622-4F85-B53B-C77FF71FCB97}" presName="tx2" presStyleLbl="revTx" presStyleIdx="2" presStyleCnt="9"/>
      <dgm:spPr/>
    </dgm:pt>
    <dgm:pt modelId="{D5B7AAC7-02A5-4648-8CB4-378DC3F8BA22}" type="pres">
      <dgm:prSet presAssocID="{3E6CA1D0-B622-4F85-B53B-C77FF71FCB97}" presName="vert2" presStyleCnt="0"/>
      <dgm:spPr/>
    </dgm:pt>
    <dgm:pt modelId="{8C90C64F-7FA1-4C7B-895C-2681E411E82B}" type="pres">
      <dgm:prSet presAssocID="{3E6CA1D0-B622-4F85-B53B-C77FF71FCB97}" presName="thinLine2b" presStyleLbl="callout" presStyleIdx="1" presStyleCnt="8"/>
      <dgm:spPr/>
    </dgm:pt>
    <dgm:pt modelId="{EF727076-9F3E-43BD-BCA5-D4B1285F71B2}" type="pres">
      <dgm:prSet presAssocID="{3E6CA1D0-B622-4F85-B53B-C77FF71FCB97}" presName="vertSpace2b" presStyleCnt="0"/>
      <dgm:spPr/>
    </dgm:pt>
    <dgm:pt modelId="{F5AEEE70-5D78-4BD1-B093-574C9C7EFC67}" type="pres">
      <dgm:prSet presAssocID="{FEBB6051-C2AE-45B8-A200-A0301C9DFBE8}" presName="horz2" presStyleCnt="0"/>
      <dgm:spPr/>
    </dgm:pt>
    <dgm:pt modelId="{EECFFE02-8058-4CEF-ABCA-FB089074283F}" type="pres">
      <dgm:prSet presAssocID="{FEBB6051-C2AE-45B8-A200-A0301C9DFBE8}" presName="horzSpace2" presStyleCnt="0"/>
      <dgm:spPr/>
    </dgm:pt>
    <dgm:pt modelId="{E226DF23-79CE-4269-BFE5-420BAAA4FC2D}" type="pres">
      <dgm:prSet presAssocID="{FEBB6051-C2AE-45B8-A200-A0301C9DFBE8}" presName="tx2" presStyleLbl="revTx" presStyleIdx="3" presStyleCnt="9"/>
      <dgm:spPr/>
    </dgm:pt>
    <dgm:pt modelId="{07D0808B-C05B-4E9C-8B4C-5A1F51FD4CA3}" type="pres">
      <dgm:prSet presAssocID="{FEBB6051-C2AE-45B8-A200-A0301C9DFBE8}" presName="vert2" presStyleCnt="0"/>
      <dgm:spPr/>
    </dgm:pt>
    <dgm:pt modelId="{6BB8C5A7-82F3-46E5-AF02-E109C729A53D}" type="pres">
      <dgm:prSet presAssocID="{FEBB6051-C2AE-45B8-A200-A0301C9DFBE8}" presName="thinLine2b" presStyleLbl="callout" presStyleIdx="2" presStyleCnt="8"/>
      <dgm:spPr/>
    </dgm:pt>
    <dgm:pt modelId="{02527B62-9D16-464E-AC9F-2A744E200A6E}" type="pres">
      <dgm:prSet presAssocID="{FEBB6051-C2AE-45B8-A200-A0301C9DFBE8}" presName="vertSpace2b" presStyleCnt="0"/>
      <dgm:spPr/>
    </dgm:pt>
    <dgm:pt modelId="{7E09F20F-E556-453A-AF30-87BCC041C232}" type="pres">
      <dgm:prSet presAssocID="{B27A764B-2E8E-4C2F-8FE1-2B80EE75805C}" presName="horz2" presStyleCnt="0"/>
      <dgm:spPr/>
    </dgm:pt>
    <dgm:pt modelId="{0CD7218C-EDB1-4C21-95A3-9E3E8167B30B}" type="pres">
      <dgm:prSet presAssocID="{B27A764B-2E8E-4C2F-8FE1-2B80EE75805C}" presName="horzSpace2" presStyleCnt="0"/>
      <dgm:spPr/>
    </dgm:pt>
    <dgm:pt modelId="{6EEC35F9-2D3E-45E4-9918-FD86BC987D22}" type="pres">
      <dgm:prSet presAssocID="{B27A764B-2E8E-4C2F-8FE1-2B80EE75805C}" presName="tx2" presStyleLbl="revTx" presStyleIdx="4" presStyleCnt="9"/>
      <dgm:spPr/>
    </dgm:pt>
    <dgm:pt modelId="{0E6F6F36-FCFD-4ED8-B07C-52EDFB66BC7B}" type="pres">
      <dgm:prSet presAssocID="{B27A764B-2E8E-4C2F-8FE1-2B80EE75805C}" presName="vert2" presStyleCnt="0"/>
      <dgm:spPr/>
    </dgm:pt>
    <dgm:pt modelId="{D4677616-0A44-4043-8520-20820FED8263}" type="pres">
      <dgm:prSet presAssocID="{B27A764B-2E8E-4C2F-8FE1-2B80EE75805C}" presName="thinLine2b" presStyleLbl="callout" presStyleIdx="3" presStyleCnt="8"/>
      <dgm:spPr/>
    </dgm:pt>
    <dgm:pt modelId="{1ABC901B-0600-404E-B878-05B8C3B0C02B}" type="pres">
      <dgm:prSet presAssocID="{B27A764B-2E8E-4C2F-8FE1-2B80EE75805C}" presName="vertSpace2b" presStyleCnt="0"/>
      <dgm:spPr/>
    </dgm:pt>
    <dgm:pt modelId="{86F37209-87FE-4232-98DA-F340A169F668}" type="pres">
      <dgm:prSet presAssocID="{90D29442-ED7E-4405-AE0A-D2CADD10AEEC}" presName="horz2" presStyleCnt="0"/>
      <dgm:spPr/>
    </dgm:pt>
    <dgm:pt modelId="{A29FFF23-5B4D-48FE-AB7D-18BCEF1F5EE1}" type="pres">
      <dgm:prSet presAssocID="{90D29442-ED7E-4405-AE0A-D2CADD10AEEC}" presName="horzSpace2" presStyleCnt="0"/>
      <dgm:spPr/>
    </dgm:pt>
    <dgm:pt modelId="{629E5606-F772-4003-A8F3-32E41CBA406B}" type="pres">
      <dgm:prSet presAssocID="{90D29442-ED7E-4405-AE0A-D2CADD10AEEC}" presName="tx2" presStyleLbl="revTx" presStyleIdx="5" presStyleCnt="9"/>
      <dgm:spPr/>
    </dgm:pt>
    <dgm:pt modelId="{A0DDB71A-47AE-4336-A47B-CA4EF2E71B90}" type="pres">
      <dgm:prSet presAssocID="{90D29442-ED7E-4405-AE0A-D2CADD10AEEC}" presName="vert2" presStyleCnt="0"/>
      <dgm:spPr/>
    </dgm:pt>
    <dgm:pt modelId="{9087555F-6E05-4931-A5E8-002206DAE8F0}" type="pres">
      <dgm:prSet presAssocID="{90D29442-ED7E-4405-AE0A-D2CADD10AEEC}" presName="thinLine2b" presStyleLbl="callout" presStyleIdx="4" presStyleCnt="8"/>
      <dgm:spPr/>
    </dgm:pt>
    <dgm:pt modelId="{DB1D4541-BE1A-4D8D-AEB4-30EF55A5A3A2}" type="pres">
      <dgm:prSet presAssocID="{90D29442-ED7E-4405-AE0A-D2CADD10AEEC}" presName="vertSpace2b" presStyleCnt="0"/>
      <dgm:spPr/>
    </dgm:pt>
    <dgm:pt modelId="{302EE6A9-7DB4-46CE-B11D-AF6A4E2BC97C}" type="pres">
      <dgm:prSet presAssocID="{0F76890D-511B-4B56-94F5-A98C5A09BF17}" presName="horz2" presStyleCnt="0"/>
      <dgm:spPr/>
    </dgm:pt>
    <dgm:pt modelId="{DFE618F8-37C9-4A69-8FD8-21AF93808F2C}" type="pres">
      <dgm:prSet presAssocID="{0F76890D-511B-4B56-94F5-A98C5A09BF17}" presName="horzSpace2" presStyleCnt="0"/>
      <dgm:spPr/>
    </dgm:pt>
    <dgm:pt modelId="{22834F1A-F4AF-4C80-B20F-9615BEFA2C76}" type="pres">
      <dgm:prSet presAssocID="{0F76890D-511B-4B56-94F5-A98C5A09BF17}" presName="tx2" presStyleLbl="revTx" presStyleIdx="6" presStyleCnt="9"/>
      <dgm:spPr/>
    </dgm:pt>
    <dgm:pt modelId="{0519B23D-F6D8-4E41-A046-5A30B1E58AD8}" type="pres">
      <dgm:prSet presAssocID="{0F76890D-511B-4B56-94F5-A98C5A09BF17}" presName="vert2" presStyleCnt="0"/>
      <dgm:spPr/>
    </dgm:pt>
    <dgm:pt modelId="{7C78FB2C-4498-47C2-BD91-193BF103B6E3}" type="pres">
      <dgm:prSet presAssocID="{0F76890D-511B-4B56-94F5-A98C5A09BF17}" presName="thinLine2b" presStyleLbl="callout" presStyleIdx="5" presStyleCnt="8"/>
      <dgm:spPr/>
    </dgm:pt>
    <dgm:pt modelId="{4A42364A-F758-44A4-9241-2209107B8370}" type="pres">
      <dgm:prSet presAssocID="{0F76890D-511B-4B56-94F5-A98C5A09BF17}" presName="vertSpace2b" presStyleCnt="0"/>
      <dgm:spPr/>
    </dgm:pt>
    <dgm:pt modelId="{40660984-E58D-474A-8CB1-62332BA185D8}" type="pres">
      <dgm:prSet presAssocID="{4F7A1FFE-58AB-46B7-8C4B-99877E492199}" presName="horz2" presStyleCnt="0"/>
      <dgm:spPr/>
    </dgm:pt>
    <dgm:pt modelId="{15C46168-57EE-4255-BFF7-EC6CC58A25BE}" type="pres">
      <dgm:prSet presAssocID="{4F7A1FFE-58AB-46B7-8C4B-99877E492199}" presName="horzSpace2" presStyleCnt="0"/>
      <dgm:spPr/>
    </dgm:pt>
    <dgm:pt modelId="{22E082F4-33FF-488E-88E8-E5D7316211C9}" type="pres">
      <dgm:prSet presAssocID="{4F7A1FFE-58AB-46B7-8C4B-99877E492199}" presName="tx2" presStyleLbl="revTx" presStyleIdx="7" presStyleCnt="9"/>
      <dgm:spPr/>
    </dgm:pt>
    <dgm:pt modelId="{CA5CA768-80E3-4A0E-912C-ACD2F5497EBA}" type="pres">
      <dgm:prSet presAssocID="{4F7A1FFE-58AB-46B7-8C4B-99877E492199}" presName="vert2" presStyleCnt="0"/>
      <dgm:spPr/>
    </dgm:pt>
    <dgm:pt modelId="{D46F154A-A8CB-4906-9B47-67073EA0331C}" type="pres">
      <dgm:prSet presAssocID="{4F7A1FFE-58AB-46B7-8C4B-99877E492199}" presName="thinLine2b" presStyleLbl="callout" presStyleIdx="6" presStyleCnt="8"/>
      <dgm:spPr/>
    </dgm:pt>
    <dgm:pt modelId="{D46990AC-2A33-4CDE-96DF-835266AA09BE}" type="pres">
      <dgm:prSet presAssocID="{4F7A1FFE-58AB-46B7-8C4B-99877E492199}" presName="vertSpace2b" presStyleCnt="0"/>
      <dgm:spPr/>
    </dgm:pt>
    <dgm:pt modelId="{306308BC-A0F2-4E61-9B90-7DFC29C94C58}" type="pres">
      <dgm:prSet presAssocID="{79E98809-6A1D-4D54-8F07-A2D7BAFB3451}" presName="horz2" presStyleCnt="0"/>
      <dgm:spPr/>
    </dgm:pt>
    <dgm:pt modelId="{A74A3B57-898D-4016-B43A-13BEE09F1448}" type="pres">
      <dgm:prSet presAssocID="{79E98809-6A1D-4D54-8F07-A2D7BAFB3451}" presName="horzSpace2" presStyleCnt="0"/>
      <dgm:spPr/>
    </dgm:pt>
    <dgm:pt modelId="{34293470-A24E-4F8B-A583-FD59E5A03355}" type="pres">
      <dgm:prSet presAssocID="{79E98809-6A1D-4D54-8F07-A2D7BAFB3451}" presName="tx2" presStyleLbl="revTx" presStyleIdx="8" presStyleCnt="9"/>
      <dgm:spPr/>
    </dgm:pt>
    <dgm:pt modelId="{BF1A9431-27EB-4AAB-A2E1-CABEFCDF363A}" type="pres">
      <dgm:prSet presAssocID="{79E98809-6A1D-4D54-8F07-A2D7BAFB3451}" presName="vert2" presStyleCnt="0"/>
      <dgm:spPr/>
    </dgm:pt>
    <dgm:pt modelId="{5EAFAF72-1856-44A0-8897-C0A744F77379}" type="pres">
      <dgm:prSet presAssocID="{79E98809-6A1D-4D54-8F07-A2D7BAFB3451}" presName="thinLine2b" presStyleLbl="callout" presStyleIdx="7" presStyleCnt="8"/>
      <dgm:spPr/>
    </dgm:pt>
    <dgm:pt modelId="{865E17F6-94CE-44BE-A735-96315F610C12}" type="pres">
      <dgm:prSet presAssocID="{79E98809-6A1D-4D54-8F07-A2D7BAFB3451}" presName="vertSpace2b" presStyleCnt="0"/>
      <dgm:spPr/>
    </dgm:pt>
  </dgm:ptLst>
  <dgm:cxnLst>
    <dgm:cxn modelId="{FD372002-B231-4092-ABF6-D3065A85EF39}" srcId="{0144E423-1921-4869-9607-346D02A51665}" destId="{FEBB6051-C2AE-45B8-A200-A0301C9DFBE8}" srcOrd="2" destOrd="0" parTransId="{9604D795-0556-4943-916F-ABC0DD45F247}" sibTransId="{4DB535A6-8B63-4431-A1DE-7D7803AE014D}"/>
    <dgm:cxn modelId="{C1B4570E-F859-4080-B8B9-3E565AF50DF4}" type="presOf" srcId="{7F13E1AB-D6B0-4296-BF56-E5A382E6306E}" destId="{B020D48D-1E91-483D-AF0A-93DC65ADF69D}" srcOrd="0" destOrd="0" presId="urn:microsoft.com/office/officeart/2008/layout/LinedList"/>
    <dgm:cxn modelId="{59707A11-F49C-47C9-BBAF-C5C3FFCB7EC1}" type="presOf" srcId="{B27A764B-2E8E-4C2F-8FE1-2B80EE75805C}" destId="{6EEC35F9-2D3E-45E4-9918-FD86BC987D22}" srcOrd="0" destOrd="0" presId="urn:microsoft.com/office/officeart/2008/layout/LinedList"/>
    <dgm:cxn modelId="{19AE7413-AC35-4FE2-B123-4C299307F2D9}" srcId="{7F13E1AB-D6B0-4296-BF56-E5A382E6306E}" destId="{0144E423-1921-4869-9607-346D02A51665}" srcOrd="0" destOrd="0" parTransId="{77150294-8E41-43B9-97A0-B0EAF24D4C22}" sibTransId="{59E71FBF-46C6-4EC7-8146-A1954C9CDE2A}"/>
    <dgm:cxn modelId="{52BA8B15-792C-4554-BD7E-5F0D56397D82}" srcId="{0144E423-1921-4869-9607-346D02A51665}" destId="{0F76890D-511B-4B56-94F5-A98C5A09BF17}" srcOrd="5" destOrd="0" parTransId="{AF83D55F-D901-4F18-90EC-646847C28057}" sibTransId="{DA31AA5D-ECC0-4835-BA39-9E5D1EB9BFDA}"/>
    <dgm:cxn modelId="{D5724F5F-4D84-4DC5-B23A-35566B946592}" srcId="{0144E423-1921-4869-9607-346D02A51665}" destId="{E0A334A6-1CDC-4D03-AB67-56D4D118456E}" srcOrd="0" destOrd="0" parTransId="{F23EE692-C555-473E-8FD0-E091EDC707BC}" sibTransId="{342C88EC-6F5C-4731-8366-6207BF8E5605}"/>
    <dgm:cxn modelId="{346A5964-BE02-4D8F-98DA-7AEA164DABC0}" srcId="{0144E423-1921-4869-9607-346D02A51665}" destId="{B27A764B-2E8E-4C2F-8FE1-2B80EE75805C}" srcOrd="3" destOrd="0" parTransId="{094EEAE7-2F6B-4FA0-A783-71348F1B14F9}" sibTransId="{7DE67C38-50AE-429D-8604-900322149F9C}"/>
    <dgm:cxn modelId="{F5E5036B-8776-4C99-8690-4CBBA70AA693}" type="presOf" srcId="{0F76890D-511B-4B56-94F5-A98C5A09BF17}" destId="{22834F1A-F4AF-4C80-B20F-9615BEFA2C76}" srcOrd="0" destOrd="0" presId="urn:microsoft.com/office/officeart/2008/layout/LinedList"/>
    <dgm:cxn modelId="{AF6BD04D-B087-4D31-9AC7-D52A0B4C4F30}" srcId="{0144E423-1921-4869-9607-346D02A51665}" destId="{90D29442-ED7E-4405-AE0A-D2CADD10AEEC}" srcOrd="4" destOrd="0" parTransId="{D123B3E7-661D-4D32-9D0C-5601EE2699E6}" sibTransId="{2772E6DF-2B6E-402A-813B-A243F0738947}"/>
    <dgm:cxn modelId="{6AF7414E-9ADC-46FA-8AA9-4F181BB3645B}" type="presOf" srcId="{79E98809-6A1D-4D54-8F07-A2D7BAFB3451}" destId="{34293470-A24E-4F8B-A583-FD59E5A03355}" srcOrd="0" destOrd="0" presId="urn:microsoft.com/office/officeart/2008/layout/LinedList"/>
    <dgm:cxn modelId="{F339F357-E444-4235-915D-1CD2BE18EEFF}" srcId="{0144E423-1921-4869-9607-346D02A51665}" destId="{4F7A1FFE-58AB-46B7-8C4B-99877E492199}" srcOrd="6" destOrd="0" parTransId="{BECD369A-370F-4CE8-82D2-EB965DD42351}" sibTransId="{BC36C78E-005D-4B0D-9397-A7B6A1CB7B06}"/>
    <dgm:cxn modelId="{74C02C7E-A844-4D51-B071-8A546822922E}" srcId="{0144E423-1921-4869-9607-346D02A51665}" destId="{3E6CA1D0-B622-4F85-B53B-C77FF71FCB97}" srcOrd="1" destOrd="0" parTransId="{07642AE2-A253-40E6-98A8-B2352BC38929}" sibTransId="{ABB2BD6F-C148-486D-B495-C6D0EE260AE8}"/>
    <dgm:cxn modelId="{3105288F-E326-45D5-AA96-67762BB54D94}" type="presOf" srcId="{3E6CA1D0-B622-4F85-B53B-C77FF71FCB97}" destId="{871B97C4-B2DB-49BF-97D2-217A7B0DF420}" srcOrd="0" destOrd="0" presId="urn:microsoft.com/office/officeart/2008/layout/LinedList"/>
    <dgm:cxn modelId="{F6CCEF9C-96CC-4512-ABF5-DC2A31A1AB7A}" type="presOf" srcId="{FEBB6051-C2AE-45B8-A200-A0301C9DFBE8}" destId="{E226DF23-79CE-4269-BFE5-420BAAA4FC2D}" srcOrd="0" destOrd="0" presId="urn:microsoft.com/office/officeart/2008/layout/LinedList"/>
    <dgm:cxn modelId="{8D0B03A9-0EF8-45C2-88AA-CFF47FB6D84F}" srcId="{0144E423-1921-4869-9607-346D02A51665}" destId="{79E98809-6A1D-4D54-8F07-A2D7BAFB3451}" srcOrd="7" destOrd="0" parTransId="{F674F144-8487-4162-B7ED-F27E47E369BE}" sibTransId="{ACAEDE6F-E7EB-4CA4-A525-F557A0E360BF}"/>
    <dgm:cxn modelId="{E40728B0-9AF7-4F3A-97DD-9E19ED1E9F2E}" type="presOf" srcId="{4F7A1FFE-58AB-46B7-8C4B-99877E492199}" destId="{22E082F4-33FF-488E-88E8-E5D7316211C9}" srcOrd="0" destOrd="0" presId="urn:microsoft.com/office/officeart/2008/layout/LinedList"/>
    <dgm:cxn modelId="{BA10B6D0-9768-4E5B-9935-96C41F2A0B3D}" type="presOf" srcId="{90D29442-ED7E-4405-AE0A-D2CADD10AEEC}" destId="{629E5606-F772-4003-A8F3-32E41CBA406B}" srcOrd="0" destOrd="0" presId="urn:microsoft.com/office/officeart/2008/layout/LinedList"/>
    <dgm:cxn modelId="{62C7D2E7-A6A1-49F8-9073-146C2A982B6F}" type="presOf" srcId="{E0A334A6-1CDC-4D03-AB67-56D4D118456E}" destId="{98B4E686-F158-4B2F-AD85-ACB0A23025B4}" srcOrd="0" destOrd="0" presId="urn:microsoft.com/office/officeart/2008/layout/LinedList"/>
    <dgm:cxn modelId="{9CE2C7FC-2E4A-4D74-9029-0A1773E1E821}" type="presOf" srcId="{0144E423-1921-4869-9607-346D02A51665}" destId="{F2FC5D5E-8717-4F7B-ADE6-BE91B2370850}" srcOrd="0" destOrd="0" presId="urn:microsoft.com/office/officeart/2008/layout/LinedList"/>
    <dgm:cxn modelId="{1C0E8D3D-E332-4D6D-9C63-AA383584DFC3}" type="presParOf" srcId="{B020D48D-1E91-483D-AF0A-93DC65ADF69D}" destId="{A68BA409-FB72-4342-AAD9-BDDAF51D74DE}" srcOrd="0" destOrd="0" presId="urn:microsoft.com/office/officeart/2008/layout/LinedList"/>
    <dgm:cxn modelId="{6B857335-1EC0-455F-A47D-27286E8A1307}" type="presParOf" srcId="{B020D48D-1E91-483D-AF0A-93DC65ADF69D}" destId="{61889B33-CF67-45FC-858D-6BF92904534E}" srcOrd="1" destOrd="0" presId="urn:microsoft.com/office/officeart/2008/layout/LinedList"/>
    <dgm:cxn modelId="{62031B4B-79D2-4024-9765-7CD2BF8E4E5A}" type="presParOf" srcId="{61889B33-CF67-45FC-858D-6BF92904534E}" destId="{F2FC5D5E-8717-4F7B-ADE6-BE91B2370850}" srcOrd="0" destOrd="0" presId="urn:microsoft.com/office/officeart/2008/layout/LinedList"/>
    <dgm:cxn modelId="{659E4D3F-DABF-4C50-A782-9BEE3B004216}" type="presParOf" srcId="{61889B33-CF67-45FC-858D-6BF92904534E}" destId="{0B8A8ADE-A374-47AE-81F0-C49A8804EDCA}" srcOrd="1" destOrd="0" presId="urn:microsoft.com/office/officeart/2008/layout/LinedList"/>
    <dgm:cxn modelId="{56140B79-BD6E-4223-B4A4-783003A1938C}" type="presParOf" srcId="{0B8A8ADE-A374-47AE-81F0-C49A8804EDCA}" destId="{63CDE579-9265-423C-A07C-E2738788732B}" srcOrd="0" destOrd="0" presId="urn:microsoft.com/office/officeart/2008/layout/LinedList"/>
    <dgm:cxn modelId="{10DAF22E-E4E7-44B0-B0F5-EFDDBFC0766B}" type="presParOf" srcId="{0B8A8ADE-A374-47AE-81F0-C49A8804EDCA}" destId="{56816BC5-2830-4F85-A472-37A2F0298626}" srcOrd="1" destOrd="0" presId="urn:microsoft.com/office/officeart/2008/layout/LinedList"/>
    <dgm:cxn modelId="{EFACE688-0B6D-4C3D-AFC2-CC3CDEDE64CB}" type="presParOf" srcId="{56816BC5-2830-4F85-A472-37A2F0298626}" destId="{B9BE7C71-1456-4545-99F6-5963B2596DB2}" srcOrd="0" destOrd="0" presId="urn:microsoft.com/office/officeart/2008/layout/LinedList"/>
    <dgm:cxn modelId="{64F46266-9183-43D1-B0EB-C9ECABF6603B}" type="presParOf" srcId="{56816BC5-2830-4F85-A472-37A2F0298626}" destId="{98B4E686-F158-4B2F-AD85-ACB0A23025B4}" srcOrd="1" destOrd="0" presId="urn:microsoft.com/office/officeart/2008/layout/LinedList"/>
    <dgm:cxn modelId="{1F6D1AD5-9A31-497B-8A8F-5228102AED92}" type="presParOf" srcId="{56816BC5-2830-4F85-A472-37A2F0298626}" destId="{3AB65CD1-42CA-4B77-A236-B5C69EDE254F}" srcOrd="2" destOrd="0" presId="urn:microsoft.com/office/officeart/2008/layout/LinedList"/>
    <dgm:cxn modelId="{17077DA1-0F36-44E9-AD8C-18F8D2FD9B21}" type="presParOf" srcId="{0B8A8ADE-A374-47AE-81F0-C49A8804EDCA}" destId="{929F3C3A-4BEB-414C-AF7D-0B5197EC59D0}" srcOrd="2" destOrd="0" presId="urn:microsoft.com/office/officeart/2008/layout/LinedList"/>
    <dgm:cxn modelId="{72531D7A-28AD-409B-88F2-2343880BDD69}" type="presParOf" srcId="{0B8A8ADE-A374-47AE-81F0-C49A8804EDCA}" destId="{B1F34EDB-97D7-4FE9-8C34-18F9803FA8E1}" srcOrd="3" destOrd="0" presId="urn:microsoft.com/office/officeart/2008/layout/LinedList"/>
    <dgm:cxn modelId="{417A2BA1-F274-4B8A-9699-198FA606020F}" type="presParOf" srcId="{0B8A8ADE-A374-47AE-81F0-C49A8804EDCA}" destId="{5D894649-4B98-491E-B59A-8FC2ECF16D6C}" srcOrd="4" destOrd="0" presId="urn:microsoft.com/office/officeart/2008/layout/LinedList"/>
    <dgm:cxn modelId="{545960DE-463F-4D4F-9DC9-24CE5F9ED759}" type="presParOf" srcId="{5D894649-4B98-491E-B59A-8FC2ECF16D6C}" destId="{C2DE4C55-84BF-4E84-9D4C-1BA0497A5AEE}" srcOrd="0" destOrd="0" presId="urn:microsoft.com/office/officeart/2008/layout/LinedList"/>
    <dgm:cxn modelId="{4421D2C3-F5EB-4F79-A794-C0787BC4F9A2}" type="presParOf" srcId="{5D894649-4B98-491E-B59A-8FC2ECF16D6C}" destId="{871B97C4-B2DB-49BF-97D2-217A7B0DF420}" srcOrd="1" destOrd="0" presId="urn:microsoft.com/office/officeart/2008/layout/LinedList"/>
    <dgm:cxn modelId="{C5CEE863-3A9A-405A-ACA9-4A1CA324A8E1}" type="presParOf" srcId="{5D894649-4B98-491E-B59A-8FC2ECF16D6C}" destId="{D5B7AAC7-02A5-4648-8CB4-378DC3F8BA22}" srcOrd="2" destOrd="0" presId="urn:microsoft.com/office/officeart/2008/layout/LinedList"/>
    <dgm:cxn modelId="{BF24EDF5-A463-4105-9497-A6A52F9826A0}" type="presParOf" srcId="{0B8A8ADE-A374-47AE-81F0-C49A8804EDCA}" destId="{8C90C64F-7FA1-4C7B-895C-2681E411E82B}" srcOrd="5" destOrd="0" presId="urn:microsoft.com/office/officeart/2008/layout/LinedList"/>
    <dgm:cxn modelId="{3BCB67EC-3093-439C-A4CB-182DB62E6EE4}" type="presParOf" srcId="{0B8A8ADE-A374-47AE-81F0-C49A8804EDCA}" destId="{EF727076-9F3E-43BD-BCA5-D4B1285F71B2}" srcOrd="6" destOrd="0" presId="urn:microsoft.com/office/officeart/2008/layout/LinedList"/>
    <dgm:cxn modelId="{F092BC61-0894-4F1C-B898-1EB8CCED11EB}" type="presParOf" srcId="{0B8A8ADE-A374-47AE-81F0-C49A8804EDCA}" destId="{F5AEEE70-5D78-4BD1-B093-574C9C7EFC67}" srcOrd="7" destOrd="0" presId="urn:microsoft.com/office/officeart/2008/layout/LinedList"/>
    <dgm:cxn modelId="{788A8821-920F-4744-A817-D5CB300B9071}" type="presParOf" srcId="{F5AEEE70-5D78-4BD1-B093-574C9C7EFC67}" destId="{EECFFE02-8058-4CEF-ABCA-FB089074283F}" srcOrd="0" destOrd="0" presId="urn:microsoft.com/office/officeart/2008/layout/LinedList"/>
    <dgm:cxn modelId="{9920E3E0-6A84-4A34-A327-673DD6FBE92A}" type="presParOf" srcId="{F5AEEE70-5D78-4BD1-B093-574C9C7EFC67}" destId="{E226DF23-79CE-4269-BFE5-420BAAA4FC2D}" srcOrd="1" destOrd="0" presId="urn:microsoft.com/office/officeart/2008/layout/LinedList"/>
    <dgm:cxn modelId="{23464037-871D-4037-B330-4E5BC33496CF}" type="presParOf" srcId="{F5AEEE70-5D78-4BD1-B093-574C9C7EFC67}" destId="{07D0808B-C05B-4E9C-8B4C-5A1F51FD4CA3}" srcOrd="2" destOrd="0" presId="urn:microsoft.com/office/officeart/2008/layout/LinedList"/>
    <dgm:cxn modelId="{728E453F-AE9F-4BE3-8ABC-3CFCF8FFC47B}" type="presParOf" srcId="{0B8A8ADE-A374-47AE-81F0-C49A8804EDCA}" destId="{6BB8C5A7-82F3-46E5-AF02-E109C729A53D}" srcOrd="8" destOrd="0" presId="urn:microsoft.com/office/officeart/2008/layout/LinedList"/>
    <dgm:cxn modelId="{45671525-51A4-4FF1-BE8E-6B820650E942}" type="presParOf" srcId="{0B8A8ADE-A374-47AE-81F0-C49A8804EDCA}" destId="{02527B62-9D16-464E-AC9F-2A744E200A6E}" srcOrd="9" destOrd="0" presId="urn:microsoft.com/office/officeart/2008/layout/LinedList"/>
    <dgm:cxn modelId="{EB3D9D3F-63D9-450A-8232-140126B7DB3D}" type="presParOf" srcId="{0B8A8ADE-A374-47AE-81F0-C49A8804EDCA}" destId="{7E09F20F-E556-453A-AF30-87BCC041C232}" srcOrd="10" destOrd="0" presId="urn:microsoft.com/office/officeart/2008/layout/LinedList"/>
    <dgm:cxn modelId="{D14FF27A-4D10-45E3-AE8A-9D20A33A268C}" type="presParOf" srcId="{7E09F20F-E556-453A-AF30-87BCC041C232}" destId="{0CD7218C-EDB1-4C21-95A3-9E3E8167B30B}" srcOrd="0" destOrd="0" presId="urn:microsoft.com/office/officeart/2008/layout/LinedList"/>
    <dgm:cxn modelId="{F09F69AA-BD96-4C59-A532-3F50A52F8078}" type="presParOf" srcId="{7E09F20F-E556-453A-AF30-87BCC041C232}" destId="{6EEC35F9-2D3E-45E4-9918-FD86BC987D22}" srcOrd="1" destOrd="0" presId="urn:microsoft.com/office/officeart/2008/layout/LinedList"/>
    <dgm:cxn modelId="{EBB476C5-972B-43B8-9057-CC3387BA8B85}" type="presParOf" srcId="{7E09F20F-E556-453A-AF30-87BCC041C232}" destId="{0E6F6F36-FCFD-4ED8-B07C-52EDFB66BC7B}" srcOrd="2" destOrd="0" presId="urn:microsoft.com/office/officeart/2008/layout/LinedList"/>
    <dgm:cxn modelId="{E5CEF75D-FFF8-4141-907A-ACD7C95E46D2}" type="presParOf" srcId="{0B8A8ADE-A374-47AE-81F0-C49A8804EDCA}" destId="{D4677616-0A44-4043-8520-20820FED8263}" srcOrd="11" destOrd="0" presId="urn:microsoft.com/office/officeart/2008/layout/LinedList"/>
    <dgm:cxn modelId="{235E6806-470E-4919-BDE4-D6107EB12661}" type="presParOf" srcId="{0B8A8ADE-A374-47AE-81F0-C49A8804EDCA}" destId="{1ABC901B-0600-404E-B878-05B8C3B0C02B}" srcOrd="12" destOrd="0" presId="urn:microsoft.com/office/officeart/2008/layout/LinedList"/>
    <dgm:cxn modelId="{5350FE82-E8A8-4D41-8F93-5E55050E33FA}" type="presParOf" srcId="{0B8A8ADE-A374-47AE-81F0-C49A8804EDCA}" destId="{86F37209-87FE-4232-98DA-F340A169F668}" srcOrd="13" destOrd="0" presId="urn:microsoft.com/office/officeart/2008/layout/LinedList"/>
    <dgm:cxn modelId="{856DF086-31DE-4142-AF57-75922B8834F6}" type="presParOf" srcId="{86F37209-87FE-4232-98DA-F340A169F668}" destId="{A29FFF23-5B4D-48FE-AB7D-18BCEF1F5EE1}" srcOrd="0" destOrd="0" presId="urn:microsoft.com/office/officeart/2008/layout/LinedList"/>
    <dgm:cxn modelId="{E1BDBAA2-157D-4D47-9A4B-6A47E75AD55E}" type="presParOf" srcId="{86F37209-87FE-4232-98DA-F340A169F668}" destId="{629E5606-F772-4003-A8F3-32E41CBA406B}" srcOrd="1" destOrd="0" presId="urn:microsoft.com/office/officeart/2008/layout/LinedList"/>
    <dgm:cxn modelId="{AB83F7F7-0FDC-4AEE-9D1A-0CB51A0D9A4D}" type="presParOf" srcId="{86F37209-87FE-4232-98DA-F340A169F668}" destId="{A0DDB71A-47AE-4336-A47B-CA4EF2E71B90}" srcOrd="2" destOrd="0" presId="urn:microsoft.com/office/officeart/2008/layout/LinedList"/>
    <dgm:cxn modelId="{97FEEA02-73C9-4FC4-BC38-431278E63DBB}" type="presParOf" srcId="{0B8A8ADE-A374-47AE-81F0-C49A8804EDCA}" destId="{9087555F-6E05-4931-A5E8-002206DAE8F0}" srcOrd="14" destOrd="0" presId="urn:microsoft.com/office/officeart/2008/layout/LinedList"/>
    <dgm:cxn modelId="{B54C6E38-7E51-497A-8761-5F82BF03B1F5}" type="presParOf" srcId="{0B8A8ADE-A374-47AE-81F0-C49A8804EDCA}" destId="{DB1D4541-BE1A-4D8D-AEB4-30EF55A5A3A2}" srcOrd="15" destOrd="0" presId="urn:microsoft.com/office/officeart/2008/layout/LinedList"/>
    <dgm:cxn modelId="{F18199D5-69D9-4A1F-BDD3-D86888074008}" type="presParOf" srcId="{0B8A8ADE-A374-47AE-81F0-C49A8804EDCA}" destId="{302EE6A9-7DB4-46CE-B11D-AF6A4E2BC97C}" srcOrd="16" destOrd="0" presId="urn:microsoft.com/office/officeart/2008/layout/LinedList"/>
    <dgm:cxn modelId="{A7D0489A-E15F-445F-8A43-B66171E2165B}" type="presParOf" srcId="{302EE6A9-7DB4-46CE-B11D-AF6A4E2BC97C}" destId="{DFE618F8-37C9-4A69-8FD8-21AF93808F2C}" srcOrd="0" destOrd="0" presId="urn:microsoft.com/office/officeart/2008/layout/LinedList"/>
    <dgm:cxn modelId="{0AAC4528-EDBF-4C18-9A53-B2F51BE8A6AB}" type="presParOf" srcId="{302EE6A9-7DB4-46CE-B11D-AF6A4E2BC97C}" destId="{22834F1A-F4AF-4C80-B20F-9615BEFA2C76}" srcOrd="1" destOrd="0" presId="urn:microsoft.com/office/officeart/2008/layout/LinedList"/>
    <dgm:cxn modelId="{2A49A5A7-B466-4FED-BEAA-DA572FFEF9F2}" type="presParOf" srcId="{302EE6A9-7DB4-46CE-B11D-AF6A4E2BC97C}" destId="{0519B23D-F6D8-4E41-A046-5A30B1E58AD8}" srcOrd="2" destOrd="0" presId="urn:microsoft.com/office/officeart/2008/layout/LinedList"/>
    <dgm:cxn modelId="{D8FD8F69-D715-479D-A70E-1E922CEA4CF3}" type="presParOf" srcId="{0B8A8ADE-A374-47AE-81F0-C49A8804EDCA}" destId="{7C78FB2C-4498-47C2-BD91-193BF103B6E3}" srcOrd="17" destOrd="0" presId="urn:microsoft.com/office/officeart/2008/layout/LinedList"/>
    <dgm:cxn modelId="{ED0D6CB8-5C0A-4F63-A6D4-54A6837A97A4}" type="presParOf" srcId="{0B8A8ADE-A374-47AE-81F0-C49A8804EDCA}" destId="{4A42364A-F758-44A4-9241-2209107B8370}" srcOrd="18" destOrd="0" presId="urn:microsoft.com/office/officeart/2008/layout/LinedList"/>
    <dgm:cxn modelId="{29266B4C-DBCF-4346-9996-3F291871BA08}" type="presParOf" srcId="{0B8A8ADE-A374-47AE-81F0-C49A8804EDCA}" destId="{40660984-E58D-474A-8CB1-62332BA185D8}" srcOrd="19" destOrd="0" presId="urn:microsoft.com/office/officeart/2008/layout/LinedList"/>
    <dgm:cxn modelId="{315F44BD-CD78-4890-878B-6910AB0C1124}" type="presParOf" srcId="{40660984-E58D-474A-8CB1-62332BA185D8}" destId="{15C46168-57EE-4255-BFF7-EC6CC58A25BE}" srcOrd="0" destOrd="0" presId="urn:microsoft.com/office/officeart/2008/layout/LinedList"/>
    <dgm:cxn modelId="{2B09CE9A-AFED-4ADE-AA7B-59EE9D5BBCF5}" type="presParOf" srcId="{40660984-E58D-474A-8CB1-62332BA185D8}" destId="{22E082F4-33FF-488E-88E8-E5D7316211C9}" srcOrd="1" destOrd="0" presId="urn:microsoft.com/office/officeart/2008/layout/LinedList"/>
    <dgm:cxn modelId="{32254AB1-DC04-43AB-B3BF-91B55D8C50D4}" type="presParOf" srcId="{40660984-E58D-474A-8CB1-62332BA185D8}" destId="{CA5CA768-80E3-4A0E-912C-ACD2F5497EBA}" srcOrd="2" destOrd="0" presId="urn:microsoft.com/office/officeart/2008/layout/LinedList"/>
    <dgm:cxn modelId="{18E60FF7-0DFC-4A39-9C98-501786AA47EF}" type="presParOf" srcId="{0B8A8ADE-A374-47AE-81F0-C49A8804EDCA}" destId="{D46F154A-A8CB-4906-9B47-67073EA0331C}" srcOrd="20" destOrd="0" presId="urn:microsoft.com/office/officeart/2008/layout/LinedList"/>
    <dgm:cxn modelId="{84E592D1-978D-4197-ABB3-D9D9821C6473}" type="presParOf" srcId="{0B8A8ADE-A374-47AE-81F0-C49A8804EDCA}" destId="{D46990AC-2A33-4CDE-96DF-835266AA09BE}" srcOrd="21" destOrd="0" presId="urn:microsoft.com/office/officeart/2008/layout/LinedList"/>
    <dgm:cxn modelId="{D60E3AE2-3688-4032-9902-2FEFF3C67214}" type="presParOf" srcId="{0B8A8ADE-A374-47AE-81F0-C49A8804EDCA}" destId="{306308BC-A0F2-4E61-9B90-7DFC29C94C58}" srcOrd="22" destOrd="0" presId="urn:microsoft.com/office/officeart/2008/layout/LinedList"/>
    <dgm:cxn modelId="{872C0A93-4319-4800-9053-636B7E030017}" type="presParOf" srcId="{306308BC-A0F2-4E61-9B90-7DFC29C94C58}" destId="{A74A3B57-898D-4016-B43A-13BEE09F1448}" srcOrd="0" destOrd="0" presId="urn:microsoft.com/office/officeart/2008/layout/LinedList"/>
    <dgm:cxn modelId="{48A97AE6-D8A6-408A-A3BC-058B633741A0}" type="presParOf" srcId="{306308BC-A0F2-4E61-9B90-7DFC29C94C58}" destId="{34293470-A24E-4F8B-A583-FD59E5A03355}" srcOrd="1" destOrd="0" presId="urn:microsoft.com/office/officeart/2008/layout/LinedList"/>
    <dgm:cxn modelId="{1E77E64F-9031-4A49-A05C-BD51AA73C9A5}" type="presParOf" srcId="{306308BC-A0F2-4E61-9B90-7DFC29C94C58}" destId="{BF1A9431-27EB-4AAB-A2E1-CABEFCDF363A}" srcOrd="2" destOrd="0" presId="urn:microsoft.com/office/officeart/2008/layout/LinedList"/>
    <dgm:cxn modelId="{A2A7D35E-CCFE-4506-8E4B-E87750ADCDC5}" type="presParOf" srcId="{0B8A8ADE-A374-47AE-81F0-C49A8804EDCA}" destId="{5EAFAF72-1856-44A0-8897-C0A744F77379}" srcOrd="23" destOrd="0" presId="urn:microsoft.com/office/officeart/2008/layout/LinedList"/>
    <dgm:cxn modelId="{1A962DBE-96FF-4733-AC1E-8AC92D977294}" type="presParOf" srcId="{0B8A8ADE-A374-47AE-81F0-C49A8804EDCA}" destId="{865E17F6-94CE-44BE-A735-96315F610C12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9027D0-47D4-464F-8537-A668DF8B49D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EC20C6B-32AA-48D9-98AC-688E458D10EB}">
      <dgm:prSet phldrT="[Texto]"/>
      <dgm:spPr/>
      <dgm:t>
        <a:bodyPr/>
        <a:lstStyle/>
        <a:p>
          <a:r>
            <a:rPr lang="pt-BR" dirty="0"/>
            <a:t>Campanhas Publicitárias de Saúde e Educação.</a:t>
          </a:r>
        </a:p>
      </dgm:t>
    </dgm:pt>
    <dgm:pt modelId="{59A591EB-69DA-4604-9FFC-351F0C5A2F9E}" type="parTrans" cxnId="{6B6539C0-56D7-4F34-AAF0-568F56D8CBB7}">
      <dgm:prSet/>
      <dgm:spPr/>
      <dgm:t>
        <a:bodyPr/>
        <a:lstStyle/>
        <a:p>
          <a:endParaRPr lang="pt-BR"/>
        </a:p>
      </dgm:t>
    </dgm:pt>
    <dgm:pt modelId="{7FD24180-024D-4BC3-824E-CBDC730ADE2D}" type="sibTrans" cxnId="{6B6539C0-56D7-4F34-AAF0-568F56D8CBB7}">
      <dgm:prSet/>
      <dgm:spPr/>
      <dgm:t>
        <a:bodyPr/>
        <a:lstStyle/>
        <a:p>
          <a:endParaRPr lang="pt-BR"/>
        </a:p>
      </dgm:t>
    </dgm:pt>
    <dgm:pt modelId="{ED6EFFE8-8241-42F3-A51D-E9D1377A4744}">
      <dgm:prSet phldrT="[Texto]"/>
      <dgm:spPr/>
      <dgm:t>
        <a:bodyPr/>
        <a:lstStyle/>
        <a:p>
          <a:r>
            <a:rPr lang="pt-BR" dirty="0"/>
            <a:t>Serviço da Dívida contraído para ações da Educação e da Saúde.</a:t>
          </a:r>
        </a:p>
      </dgm:t>
    </dgm:pt>
    <dgm:pt modelId="{4261BCF7-A8C6-4903-9968-0FC717F9BC5D}" type="parTrans" cxnId="{DBC07C72-6809-4F32-BA23-9F39AEF6CA09}">
      <dgm:prSet/>
      <dgm:spPr/>
      <dgm:t>
        <a:bodyPr/>
        <a:lstStyle/>
        <a:p>
          <a:endParaRPr lang="pt-BR"/>
        </a:p>
      </dgm:t>
    </dgm:pt>
    <dgm:pt modelId="{28EF1533-0014-4203-8BB5-ED5AB512ACE5}" type="sibTrans" cxnId="{DBC07C72-6809-4F32-BA23-9F39AEF6CA09}">
      <dgm:prSet/>
      <dgm:spPr/>
      <dgm:t>
        <a:bodyPr/>
        <a:lstStyle/>
        <a:p>
          <a:endParaRPr lang="pt-BR"/>
        </a:p>
      </dgm:t>
    </dgm:pt>
    <dgm:pt modelId="{8FD70E3C-9796-47CD-B7EC-12466478F034}">
      <dgm:prSet phldrT="[Texto]"/>
      <dgm:spPr/>
      <dgm:t>
        <a:bodyPr/>
        <a:lstStyle/>
        <a:p>
          <a:r>
            <a:rPr lang="pt-BR" dirty="0"/>
            <a:t>Precatórios.</a:t>
          </a:r>
        </a:p>
      </dgm:t>
    </dgm:pt>
    <dgm:pt modelId="{3BB06F2F-31AD-4D87-9ADF-C8B3FE0E187A}" type="parTrans" cxnId="{F317D778-6560-490F-9DFF-9AD3FCDBA101}">
      <dgm:prSet/>
      <dgm:spPr/>
      <dgm:t>
        <a:bodyPr/>
        <a:lstStyle/>
        <a:p>
          <a:endParaRPr lang="pt-BR"/>
        </a:p>
      </dgm:t>
    </dgm:pt>
    <dgm:pt modelId="{37BE6C7A-CDC4-4181-8D24-C0EA78254D8F}" type="sibTrans" cxnId="{F317D778-6560-490F-9DFF-9AD3FCDBA101}">
      <dgm:prSet/>
      <dgm:spPr/>
      <dgm:t>
        <a:bodyPr/>
        <a:lstStyle/>
        <a:p>
          <a:endParaRPr lang="pt-BR"/>
        </a:p>
      </dgm:t>
    </dgm:pt>
    <dgm:pt modelId="{F67288AB-A1B0-45A1-9F81-82103614C86F}" type="pres">
      <dgm:prSet presAssocID="{999027D0-47D4-464F-8537-A668DF8B49DC}" presName="linearFlow" presStyleCnt="0">
        <dgm:presLayoutVars>
          <dgm:dir/>
          <dgm:resizeHandles val="exact"/>
        </dgm:presLayoutVars>
      </dgm:prSet>
      <dgm:spPr/>
    </dgm:pt>
    <dgm:pt modelId="{C6AEED85-7925-4F7A-A71C-99AC862A4824}" type="pres">
      <dgm:prSet presAssocID="{0EC20C6B-32AA-48D9-98AC-688E458D10EB}" presName="composite" presStyleCnt="0"/>
      <dgm:spPr/>
    </dgm:pt>
    <dgm:pt modelId="{4F5C33CD-925F-46BB-94F9-57B6F676F533}" type="pres">
      <dgm:prSet presAssocID="{0EC20C6B-32AA-48D9-98AC-688E458D10EB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58000" r="-58000"/>
          </a:stretch>
        </a:blipFill>
      </dgm:spPr>
    </dgm:pt>
    <dgm:pt modelId="{425E7309-3FAE-4CF0-90D8-24E055995F7F}" type="pres">
      <dgm:prSet presAssocID="{0EC20C6B-32AA-48D9-98AC-688E458D10EB}" presName="txShp" presStyleLbl="node1" presStyleIdx="0" presStyleCnt="3">
        <dgm:presLayoutVars>
          <dgm:bulletEnabled val="1"/>
        </dgm:presLayoutVars>
      </dgm:prSet>
      <dgm:spPr/>
    </dgm:pt>
    <dgm:pt modelId="{426D1186-EB74-4104-952E-2E07BA358E7F}" type="pres">
      <dgm:prSet presAssocID="{7FD24180-024D-4BC3-824E-CBDC730ADE2D}" presName="spacing" presStyleCnt="0"/>
      <dgm:spPr/>
    </dgm:pt>
    <dgm:pt modelId="{C69E401C-9A36-4CD3-9929-5D891583EE36}" type="pres">
      <dgm:prSet presAssocID="{ED6EFFE8-8241-42F3-A51D-E9D1377A4744}" presName="composite" presStyleCnt="0"/>
      <dgm:spPr/>
    </dgm:pt>
    <dgm:pt modelId="{B0D55B79-16A4-43C1-A4D5-C223E2FC1463}" type="pres">
      <dgm:prSet presAssocID="{ED6EFFE8-8241-42F3-A51D-E9D1377A4744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041FFBF-D753-403E-941B-FFF1B34C3E32}" type="pres">
      <dgm:prSet presAssocID="{ED6EFFE8-8241-42F3-A51D-E9D1377A4744}" presName="txShp" presStyleLbl="node1" presStyleIdx="1" presStyleCnt="3">
        <dgm:presLayoutVars>
          <dgm:bulletEnabled val="1"/>
        </dgm:presLayoutVars>
      </dgm:prSet>
      <dgm:spPr/>
    </dgm:pt>
    <dgm:pt modelId="{0AC6D449-97D5-4A1F-BB3E-BBFE288E6280}" type="pres">
      <dgm:prSet presAssocID="{28EF1533-0014-4203-8BB5-ED5AB512ACE5}" presName="spacing" presStyleCnt="0"/>
      <dgm:spPr/>
    </dgm:pt>
    <dgm:pt modelId="{6978F448-5FC0-4753-A4E5-E923ED6F3857}" type="pres">
      <dgm:prSet presAssocID="{8FD70E3C-9796-47CD-B7EC-12466478F034}" presName="composite" presStyleCnt="0"/>
      <dgm:spPr/>
    </dgm:pt>
    <dgm:pt modelId="{920FE2C4-E059-4A95-B6AC-115D366A71E2}" type="pres">
      <dgm:prSet presAssocID="{8FD70E3C-9796-47CD-B7EC-12466478F034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D3CDEC02-D04C-49EF-982C-F6AA3E031C01}" type="pres">
      <dgm:prSet presAssocID="{8FD70E3C-9796-47CD-B7EC-12466478F034}" presName="txShp" presStyleLbl="node1" presStyleIdx="2" presStyleCnt="3">
        <dgm:presLayoutVars>
          <dgm:bulletEnabled val="1"/>
        </dgm:presLayoutVars>
      </dgm:prSet>
      <dgm:spPr/>
    </dgm:pt>
  </dgm:ptLst>
  <dgm:cxnLst>
    <dgm:cxn modelId="{66A75C2F-4E6A-4654-BEA4-4357E76164ED}" type="presOf" srcId="{ED6EFFE8-8241-42F3-A51D-E9D1377A4744}" destId="{A041FFBF-D753-403E-941B-FFF1B34C3E32}" srcOrd="0" destOrd="0" presId="urn:microsoft.com/office/officeart/2005/8/layout/vList3"/>
    <dgm:cxn modelId="{2B835F3A-5C6C-4901-AF78-596121C2B9A3}" type="presOf" srcId="{8FD70E3C-9796-47CD-B7EC-12466478F034}" destId="{D3CDEC02-D04C-49EF-982C-F6AA3E031C01}" srcOrd="0" destOrd="0" presId="urn:microsoft.com/office/officeart/2005/8/layout/vList3"/>
    <dgm:cxn modelId="{DBC07C72-6809-4F32-BA23-9F39AEF6CA09}" srcId="{999027D0-47D4-464F-8537-A668DF8B49DC}" destId="{ED6EFFE8-8241-42F3-A51D-E9D1377A4744}" srcOrd="1" destOrd="0" parTransId="{4261BCF7-A8C6-4903-9968-0FC717F9BC5D}" sibTransId="{28EF1533-0014-4203-8BB5-ED5AB512ACE5}"/>
    <dgm:cxn modelId="{F317D778-6560-490F-9DFF-9AD3FCDBA101}" srcId="{999027D0-47D4-464F-8537-A668DF8B49DC}" destId="{8FD70E3C-9796-47CD-B7EC-12466478F034}" srcOrd="2" destOrd="0" parTransId="{3BB06F2F-31AD-4D87-9ADF-C8B3FE0E187A}" sibTransId="{37BE6C7A-CDC4-4181-8D24-C0EA78254D8F}"/>
    <dgm:cxn modelId="{E50D7CBD-B716-475F-B1D2-03BE1A3FB534}" type="presOf" srcId="{0EC20C6B-32AA-48D9-98AC-688E458D10EB}" destId="{425E7309-3FAE-4CF0-90D8-24E055995F7F}" srcOrd="0" destOrd="0" presId="urn:microsoft.com/office/officeart/2005/8/layout/vList3"/>
    <dgm:cxn modelId="{6B6539C0-56D7-4F34-AAF0-568F56D8CBB7}" srcId="{999027D0-47D4-464F-8537-A668DF8B49DC}" destId="{0EC20C6B-32AA-48D9-98AC-688E458D10EB}" srcOrd="0" destOrd="0" parTransId="{59A591EB-69DA-4604-9FFC-351F0C5A2F9E}" sibTransId="{7FD24180-024D-4BC3-824E-CBDC730ADE2D}"/>
    <dgm:cxn modelId="{F40707F9-4510-4AC3-91B8-4363D14C2F7C}" type="presOf" srcId="{999027D0-47D4-464F-8537-A668DF8B49DC}" destId="{F67288AB-A1B0-45A1-9F81-82103614C86F}" srcOrd="0" destOrd="0" presId="urn:microsoft.com/office/officeart/2005/8/layout/vList3"/>
    <dgm:cxn modelId="{4D880EEB-1028-4F18-9F3B-0D4C11247D8F}" type="presParOf" srcId="{F67288AB-A1B0-45A1-9F81-82103614C86F}" destId="{C6AEED85-7925-4F7A-A71C-99AC862A4824}" srcOrd="0" destOrd="0" presId="urn:microsoft.com/office/officeart/2005/8/layout/vList3"/>
    <dgm:cxn modelId="{22C116EA-E033-422A-8E9E-4F26B83947C9}" type="presParOf" srcId="{C6AEED85-7925-4F7A-A71C-99AC862A4824}" destId="{4F5C33CD-925F-46BB-94F9-57B6F676F533}" srcOrd="0" destOrd="0" presId="urn:microsoft.com/office/officeart/2005/8/layout/vList3"/>
    <dgm:cxn modelId="{41E58171-59FD-49DC-96CC-6AF8C6D834B8}" type="presParOf" srcId="{C6AEED85-7925-4F7A-A71C-99AC862A4824}" destId="{425E7309-3FAE-4CF0-90D8-24E055995F7F}" srcOrd="1" destOrd="0" presId="urn:microsoft.com/office/officeart/2005/8/layout/vList3"/>
    <dgm:cxn modelId="{66D9C0A8-5EB3-4A8D-8C29-F5E7677AF04E}" type="presParOf" srcId="{F67288AB-A1B0-45A1-9F81-82103614C86F}" destId="{426D1186-EB74-4104-952E-2E07BA358E7F}" srcOrd="1" destOrd="0" presId="urn:microsoft.com/office/officeart/2005/8/layout/vList3"/>
    <dgm:cxn modelId="{2AB61E73-2010-430A-9413-D8110B03C486}" type="presParOf" srcId="{F67288AB-A1B0-45A1-9F81-82103614C86F}" destId="{C69E401C-9A36-4CD3-9929-5D891583EE36}" srcOrd="2" destOrd="0" presId="urn:microsoft.com/office/officeart/2005/8/layout/vList3"/>
    <dgm:cxn modelId="{FA1C90D6-0EF0-42D6-8B02-9AE7B019E9DD}" type="presParOf" srcId="{C69E401C-9A36-4CD3-9929-5D891583EE36}" destId="{B0D55B79-16A4-43C1-A4D5-C223E2FC1463}" srcOrd="0" destOrd="0" presId="urn:microsoft.com/office/officeart/2005/8/layout/vList3"/>
    <dgm:cxn modelId="{07B036E0-9E87-4258-96D0-4ABFF0302068}" type="presParOf" srcId="{C69E401C-9A36-4CD3-9929-5D891583EE36}" destId="{A041FFBF-D753-403E-941B-FFF1B34C3E32}" srcOrd="1" destOrd="0" presId="urn:microsoft.com/office/officeart/2005/8/layout/vList3"/>
    <dgm:cxn modelId="{4B1A24FA-70CD-4703-BBD0-EC64BECA61EE}" type="presParOf" srcId="{F67288AB-A1B0-45A1-9F81-82103614C86F}" destId="{0AC6D449-97D5-4A1F-BB3E-BBFE288E6280}" srcOrd="3" destOrd="0" presId="urn:microsoft.com/office/officeart/2005/8/layout/vList3"/>
    <dgm:cxn modelId="{8D353753-A829-4A62-8A7B-62A10B51153A}" type="presParOf" srcId="{F67288AB-A1B0-45A1-9F81-82103614C86F}" destId="{6978F448-5FC0-4753-A4E5-E923ED6F3857}" srcOrd="4" destOrd="0" presId="urn:microsoft.com/office/officeart/2005/8/layout/vList3"/>
    <dgm:cxn modelId="{A20BE867-67E6-47FB-9439-FA2243F9233A}" type="presParOf" srcId="{6978F448-5FC0-4753-A4E5-E923ED6F3857}" destId="{920FE2C4-E059-4A95-B6AC-115D366A71E2}" srcOrd="0" destOrd="0" presId="urn:microsoft.com/office/officeart/2005/8/layout/vList3"/>
    <dgm:cxn modelId="{F04CEFFE-1854-45C7-8823-85E8011539AD}" type="presParOf" srcId="{6978F448-5FC0-4753-A4E5-E923ED6F3857}" destId="{D3CDEC02-D04C-49EF-982C-F6AA3E031C0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814AE-BBFB-4F2C-9AFC-9FC4B02237EA}">
      <dsp:nvSpPr>
        <dsp:cNvPr id="0" name=""/>
        <dsp:cNvSpPr/>
      </dsp:nvSpPr>
      <dsp:spPr>
        <a:xfrm>
          <a:off x="212335" y="4703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2062E-4CCE-4EE9-A1BA-7006DA94C32D}">
      <dsp:nvSpPr>
        <dsp:cNvPr id="0" name=""/>
        <dsp:cNvSpPr/>
      </dsp:nvSpPr>
      <dsp:spPr>
        <a:xfrm>
          <a:off x="492877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20AAF-3FED-45DC-AA91-779EA97D0C8A}">
      <dsp:nvSpPr>
        <dsp:cNvPr id="0" name=""/>
        <dsp:cNvSpPr/>
      </dsp:nvSpPr>
      <dsp:spPr>
        <a:xfrm>
          <a:off x="1834517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Desafios da gestão fiscal, das demandas e das contas governamentais frente a um cenário de aumento de necessidades e escassez de recursos.</a:t>
          </a:r>
          <a:endParaRPr lang="en-US" sz="2000" kern="1200" dirty="0"/>
        </a:p>
      </dsp:txBody>
      <dsp:txXfrm>
        <a:off x="1834517" y="470390"/>
        <a:ext cx="3148942" cy="1335915"/>
      </dsp:txXfrm>
    </dsp:sp>
    <dsp:sp modelId="{13ABE644-3077-4EA6-A7F7-B4642F3C30BE}">
      <dsp:nvSpPr>
        <dsp:cNvPr id="0" name=""/>
        <dsp:cNvSpPr/>
      </dsp:nvSpPr>
      <dsp:spPr>
        <a:xfrm>
          <a:off x="5532139" y="4703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47CB6-FD33-4CE1-BD94-06EE04B5E788}">
      <dsp:nvSpPr>
        <dsp:cNvPr id="0" name=""/>
        <dsp:cNvSpPr/>
      </dsp:nvSpPr>
      <dsp:spPr>
        <a:xfrm>
          <a:off x="5812681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A434B-A920-4028-B572-1B3F5A9CC855}">
      <dsp:nvSpPr>
        <dsp:cNvPr id="0" name=""/>
        <dsp:cNvSpPr/>
      </dsp:nvSpPr>
      <dsp:spPr>
        <a:xfrm>
          <a:off x="7154322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Redução da dependência de transferências e fortalecimento da autonomia financeira</a:t>
          </a:r>
          <a:endParaRPr lang="en-US" sz="2000" kern="1200" dirty="0"/>
        </a:p>
      </dsp:txBody>
      <dsp:txXfrm>
        <a:off x="7154322" y="470390"/>
        <a:ext cx="3148942" cy="1335915"/>
      </dsp:txXfrm>
    </dsp:sp>
    <dsp:sp modelId="{19096F50-775F-41B3-9E5F-934C8E1FA089}">
      <dsp:nvSpPr>
        <dsp:cNvPr id="0" name=""/>
        <dsp:cNvSpPr/>
      </dsp:nvSpPr>
      <dsp:spPr>
        <a:xfrm>
          <a:off x="212335" y="2546238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7A19D-8050-4A4C-9090-DC06965B6840}">
      <dsp:nvSpPr>
        <dsp:cNvPr id="0" name=""/>
        <dsp:cNvSpPr/>
      </dsp:nvSpPr>
      <dsp:spPr>
        <a:xfrm>
          <a:off x="492877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12A4A-8E04-4599-A096-CE9727EE14EE}">
      <dsp:nvSpPr>
        <dsp:cNvPr id="0" name=""/>
        <dsp:cNvSpPr/>
      </dsp:nvSpPr>
      <dsp:spPr>
        <a:xfrm>
          <a:off x="1834517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Planejamento eficiente e otimização de recursos para garantir </a:t>
          </a:r>
          <a:endParaRPr lang="en-US" sz="2000" kern="1200"/>
        </a:p>
      </dsp:txBody>
      <dsp:txXfrm>
        <a:off x="1834517" y="2546238"/>
        <a:ext cx="3148942" cy="1335915"/>
      </dsp:txXfrm>
    </dsp:sp>
    <dsp:sp modelId="{82BD852D-6C17-400C-B924-6270251DCDEC}">
      <dsp:nvSpPr>
        <dsp:cNvPr id="0" name=""/>
        <dsp:cNvSpPr/>
      </dsp:nvSpPr>
      <dsp:spPr>
        <a:xfrm>
          <a:off x="5532139" y="2546238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CCBD4-F3BE-486D-B87D-FEEB8037F047}">
      <dsp:nvSpPr>
        <dsp:cNvPr id="0" name=""/>
        <dsp:cNvSpPr/>
      </dsp:nvSpPr>
      <dsp:spPr>
        <a:xfrm>
          <a:off x="5812681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3A4AE-4A4D-4D85-95CF-157B6AAD7A9B}">
      <dsp:nvSpPr>
        <dsp:cNvPr id="0" name=""/>
        <dsp:cNvSpPr/>
      </dsp:nvSpPr>
      <dsp:spPr>
        <a:xfrm>
          <a:off x="7154322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Inovação e boas práticas para uma administração sustentável e para melhoria do ambiente de negócios.</a:t>
          </a:r>
          <a:endParaRPr lang="en-US" sz="2000" kern="1200" dirty="0"/>
        </a:p>
      </dsp:txBody>
      <dsp:txXfrm>
        <a:off x="7154322" y="2546238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BA409-FB72-4342-AAD9-BDDAF51D74DE}">
      <dsp:nvSpPr>
        <dsp:cNvPr id="0" name=""/>
        <dsp:cNvSpPr/>
      </dsp:nvSpPr>
      <dsp:spPr>
        <a:xfrm>
          <a:off x="0" y="2073"/>
          <a:ext cx="714460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FC5D5E-8717-4F7B-ADE6-BE91B2370850}">
      <dsp:nvSpPr>
        <dsp:cNvPr id="0" name=""/>
        <dsp:cNvSpPr/>
      </dsp:nvSpPr>
      <dsp:spPr>
        <a:xfrm>
          <a:off x="0" y="2073"/>
          <a:ext cx="1428920" cy="424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Regras Fiscais</a:t>
          </a:r>
          <a:endParaRPr lang="pt-BR" sz="1700" kern="1200" dirty="0"/>
        </a:p>
      </dsp:txBody>
      <dsp:txXfrm>
        <a:off x="0" y="2073"/>
        <a:ext cx="1428920" cy="4242135"/>
      </dsp:txXfrm>
    </dsp:sp>
    <dsp:sp modelId="{98B4E686-F158-4B2F-AD85-ACB0A23025B4}">
      <dsp:nvSpPr>
        <dsp:cNvPr id="0" name=""/>
        <dsp:cNvSpPr/>
      </dsp:nvSpPr>
      <dsp:spPr>
        <a:xfrm>
          <a:off x="1536089" y="27162"/>
          <a:ext cx="5608511" cy="50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Resultado Orçamentário x Resultado Financeiro</a:t>
          </a:r>
        </a:p>
      </dsp:txBody>
      <dsp:txXfrm>
        <a:off x="1536089" y="27162"/>
        <a:ext cx="5608511" cy="501785"/>
      </dsp:txXfrm>
    </dsp:sp>
    <dsp:sp modelId="{929F3C3A-4BEB-414C-AF7D-0B5197EC59D0}">
      <dsp:nvSpPr>
        <dsp:cNvPr id="0" name=""/>
        <dsp:cNvSpPr/>
      </dsp:nvSpPr>
      <dsp:spPr>
        <a:xfrm>
          <a:off x="1428920" y="528948"/>
          <a:ext cx="57156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1B97C4-B2DB-49BF-97D2-217A7B0DF420}">
      <dsp:nvSpPr>
        <dsp:cNvPr id="0" name=""/>
        <dsp:cNvSpPr/>
      </dsp:nvSpPr>
      <dsp:spPr>
        <a:xfrm>
          <a:off x="1536089" y="554037"/>
          <a:ext cx="5608511" cy="50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Arial"/>
              <a:ea typeface="+mn-ea"/>
              <a:cs typeface="+mn-cs"/>
            </a:rPr>
            <a:t>Mínimos</a:t>
          </a:r>
          <a:r>
            <a:rPr lang="pt-BR" sz="1700" kern="1200" dirty="0"/>
            <a:t> </a:t>
          </a:r>
          <a:r>
            <a:rPr lang="pt-BR" sz="1700" kern="1200" dirty="0">
              <a:latin typeface="Arial"/>
              <a:ea typeface="+mn-ea"/>
              <a:cs typeface="+mn-cs"/>
            </a:rPr>
            <a:t>Constitucionais (Saúde, Educação), FUNDEB e Mínimos Locais</a:t>
          </a:r>
        </a:p>
      </dsp:txBody>
      <dsp:txXfrm>
        <a:off x="1536089" y="554037"/>
        <a:ext cx="5608511" cy="501785"/>
      </dsp:txXfrm>
    </dsp:sp>
    <dsp:sp modelId="{8C90C64F-7FA1-4C7B-895C-2681E411E82B}">
      <dsp:nvSpPr>
        <dsp:cNvPr id="0" name=""/>
        <dsp:cNvSpPr/>
      </dsp:nvSpPr>
      <dsp:spPr>
        <a:xfrm>
          <a:off x="1428920" y="1055823"/>
          <a:ext cx="57156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26DF23-79CE-4269-BFE5-420BAAA4FC2D}">
      <dsp:nvSpPr>
        <dsp:cNvPr id="0" name=""/>
        <dsp:cNvSpPr/>
      </dsp:nvSpPr>
      <dsp:spPr>
        <a:xfrm>
          <a:off x="1536089" y="1080912"/>
          <a:ext cx="5608511" cy="50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LRF: Limites de Despesa de Pessoal, de Endividamento, Art. 42, Metas Fiscais.</a:t>
          </a:r>
        </a:p>
      </dsp:txBody>
      <dsp:txXfrm>
        <a:off x="1536089" y="1080912"/>
        <a:ext cx="5608511" cy="501785"/>
      </dsp:txXfrm>
    </dsp:sp>
    <dsp:sp modelId="{6BB8C5A7-82F3-46E5-AF02-E109C729A53D}">
      <dsp:nvSpPr>
        <dsp:cNvPr id="0" name=""/>
        <dsp:cNvSpPr/>
      </dsp:nvSpPr>
      <dsp:spPr>
        <a:xfrm>
          <a:off x="1428920" y="1582698"/>
          <a:ext cx="57156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EC35F9-2D3E-45E4-9918-FD86BC987D22}">
      <dsp:nvSpPr>
        <dsp:cNvPr id="0" name=""/>
        <dsp:cNvSpPr/>
      </dsp:nvSpPr>
      <dsp:spPr>
        <a:xfrm>
          <a:off x="1536089" y="1607787"/>
          <a:ext cx="5608511" cy="50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CAPAG STN (Endividamento, Poupança Corrente, Liquidez, Ranking da Qualidade Fiscal e Contábil)</a:t>
          </a:r>
        </a:p>
      </dsp:txBody>
      <dsp:txXfrm>
        <a:off x="1536089" y="1607787"/>
        <a:ext cx="5608511" cy="501785"/>
      </dsp:txXfrm>
    </dsp:sp>
    <dsp:sp modelId="{D4677616-0A44-4043-8520-20820FED8263}">
      <dsp:nvSpPr>
        <dsp:cNvPr id="0" name=""/>
        <dsp:cNvSpPr/>
      </dsp:nvSpPr>
      <dsp:spPr>
        <a:xfrm>
          <a:off x="1428920" y="2109573"/>
          <a:ext cx="57156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9E5606-F772-4003-A8F3-32E41CBA406B}">
      <dsp:nvSpPr>
        <dsp:cNvPr id="0" name=""/>
        <dsp:cNvSpPr/>
      </dsp:nvSpPr>
      <dsp:spPr>
        <a:xfrm>
          <a:off x="1536089" y="2134662"/>
          <a:ext cx="5608511" cy="50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Art. 167-A da Constituição Federal (EC 109/2021) – relação bimestral de receitas x despesa corrente.</a:t>
          </a:r>
        </a:p>
      </dsp:txBody>
      <dsp:txXfrm>
        <a:off x="1536089" y="2134662"/>
        <a:ext cx="5608511" cy="501785"/>
      </dsp:txXfrm>
    </dsp:sp>
    <dsp:sp modelId="{9087555F-6E05-4931-A5E8-002206DAE8F0}">
      <dsp:nvSpPr>
        <dsp:cNvPr id="0" name=""/>
        <dsp:cNvSpPr/>
      </dsp:nvSpPr>
      <dsp:spPr>
        <a:xfrm>
          <a:off x="1428920" y="2636448"/>
          <a:ext cx="57156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834F1A-F4AF-4C80-B20F-9615BEFA2C76}">
      <dsp:nvSpPr>
        <dsp:cNvPr id="0" name=""/>
        <dsp:cNvSpPr/>
      </dsp:nvSpPr>
      <dsp:spPr>
        <a:xfrm>
          <a:off x="1536089" y="2661537"/>
          <a:ext cx="5608511" cy="50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Regularidade Previdenciária</a:t>
          </a:r>
        </a:p>
      </dsp:txBody>
      <dsp:txXfrm>
        <a:off x="1536089" y="2661537"/>
        <a:ext cx="5608511" cy="501785"/>
      </dsp:txXfrm>
    </dsp:sp>
    <dsp:sp modelId="{7C78FB2C-4498-47C2-BD91-193BF103B6E3}">
      <dsp:nvSpPr>
        <dsp:cNvPr id="0" name=""/>
        <dsp:cNvSpPr/>
      </dsp:nvSpPr>
      <dsp:spPr>
        <a:xfrm>
          <a:off x="1428920" y="3163323"/>
          <a:ext cx="57156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E082F4-33FF-488E-88E8-E5D7316211C9}">
      <dsp:nvSpPr>
        <dsp:cNvPr id="0" name=""/>
        <dsp:cNvSpPr/>
      </dsp:nvSpPr>
      <dsp:spPr>
        <a:xfrm>
          <a:off x="1536089" y="3188413"/>
          <a:ext cx="5608511" cy="50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Regularidade Fiscal / CAUC</a:t>
          </a:r>
        </a:p>
      </dsp:txBody>
      <dsp:txXfrm>
        <a:off x="1536089" y="3188413"/>
        <a:ext cx="5608511" cy="501785"/>
      </dsp:txXfrm>
    </dsp:sp>
    <dsp:sp modelId="{D46F154A-A8CB-4906-9B47-67073EA0331C}">
      <dsp:nvSpPr>
        <dsp:cNvPr id="0" name=""/>
        <dsp:cNvSpPr/>
      </dsp:nvSpPr>
      <dsp:spPr>
        <a:xfrm>
          <a:off x="1428920" y="3690198"/>
          <a:ext cx="57156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293470-A24E-4F8B-A583-FD59E5A03355}">
      <dsp:nvSpPr>
        <dsp:cNvPr id="0" name=""/>
        <dsp:cNvSpPr/>
      </dsp:nvSpPr>
      <dsp:spPr>
        <a:xfrm>
          <a:off x="1536089" y="3715288"/>
          <a:ext cx="5608511" cy="50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Prestações de Contas de Prefeitos ao Tribunal de Contas.</a:t>
          </a:r>
        </a:p>
      </dsp:txBody>
      <dsp:txXfrm>
        <a:off x="1536089" y="3715288"/>
        <a:ext cx="5608511" cy="501785"/>
      </dsp:txXfrm>
    </dsp:sp>
    <dsp:sp modelId="{5EAFAF72-1856-44A0-8897-C0A744F77379}">
      <dsp:nvSpPr>
        <dsp:cNvPr id="0" name=""/>
        <dsp:cNvSpPr/>
      </dsp:nvSpPr>
      <dsp:spPr>
        <a:xfrm>
          <a:off x="1428920" y="4217073"/>
          <a:ext cx="57156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E7309-3FAE-4CF0-90D8-24E055995F7F}">
      <dsp:nvSpPr>
        <dsp:cNvPr id="0" name=""/>
        <dsp:cNvSpPr/>
      </dsp:nvSpPr>
      <dsp:spPr>
        <a:xfrm rot="10800000">
          <a:off x="1346981" y="3049"/>
          <a:ext cx="4184993" cy="11714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58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Campanhas Publicitárias de Saúde e Educação.</a:t>
          </a:r>
        </a:p>
      </dsp:txBody>
      <dsp:txXfrm rot="10800000">
        <a:off x="1639848" y="3049"/>
        <a:ext cx="3892126" cy="1171467"/>
      </dsp:txXfrm>
    </dsp:sp>
    <dsp:sp modelId="{4F5C33CD-925F-46BB-94F9-57B6F676F533}">
      <dsp:nvSpPr>
        <dsp:cNvPr id="0" name=""/>
        <dsp:cNvSpPr/>
      </dsp:nvSpPr>
      <dsp:spPr>
        <a:xfrm>
          <a:off x="761248" y="3049"/>
          <a:ext cx="1171467" cy="117146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58000" r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1FFBF-D753-403E-941B-FFF1B34C3E32}">
      <dsp:nvSpPr>
        <dsp:cNvPr id="0" name=""/>
        <dsp:cNvSpPr/>
      </dsp:nvSpPr>
      <dsp:spPr>
        <a:xfrm rot="10800000">
          <a:off x="1346981" y="1524209"/>
          <a:ext cx="4184993" cy="11714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58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Serviço da Dívida contraído para ações da Educação e da Saúde.</a:t>
          </a:r>
        </a:p>
      </dsp:txBody>
      <dsp:txXfrm rot="10800000">
        <a:off x="1639848" y="1524209"/>
        <a:ext cx="3892126" cy="1171467"/>
      </dsp:txXfrm>
    </dsp:sp>
    <dsp:sp modelId="{B0D55B79-16A4-43C1-A4D5-C223E2FC1463}">
      <dsp:nvSpPr>
        <dsp:cNvPr id="0" name=""/>
        <dsp:cNvSpPr/>
      </dsp:nvSpPr>
      <dsp:spPr>
        <a:xfrm>
          <a:off x="761248" y="1524209"/>
          <a:ext cx="1171467" cy="1171467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DEC02-D04C-49EF-982C-F6AA3E031C01}">
      <dsp:nvSpPr>
        <dsp:cNvPr id="0" name=""/>
        <dsp:cNvSpPr/>
      </dsp:nvSpPr>
      <dsp:spPr>
        <a:xfrm rot="10800000">
          <a:off x="1346981" y="3045368"/>
          <a:ext cx="4184993" cy="11714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58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Precatórios.</a:t>
          </a:r>
        </a:p>
      </dsp:txBody>
      <dsp:txXfrm rot="10800000">
        <a:off x="1639848" y="3045368"/>
        <a:ext cx="3892126" cy="1171467"/>
      </dsp:txXfrm>
    </dsp:sp>
    <dsp:sp modelId="{920FE2C4-E059-4A95-B6AC-115D366A71E2}">
      <dsp:nvSpPr>
        <dsp:cNvPr id="0" name=""/>
        <dsp:cNvSpPr/>
      </dsp:nvSpPr>
      <dsp:spPr>
        <a:xfrm>
          <a:off x="761248" y="3045368"/>
          <a:ext cx="1171467" cy="1171467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f4cf57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g34cf4cf57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cf4cf572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34cf4cf572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7CA0837-9E11-7B05-C907-4BFCDE1FA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cf4cf572c_0_56:notes">
            <a:extLst>
              <a:ext uri="{FF2B5EF4-FFF2-40B4-BE49-F238E27FC236}">
                <a16:creationId xmlns:a16="http://schemas.microsoft.com/office/drawing/2014/main" id="{1DAA0889-0300-1EF3-C4AE-542C0D8E2E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34cf4cf572c_0_56:notes">
            <a:extLst>
              <a:ext uri="{FF2B5EF4-FFF2-40B4-BE49-F238E27FC236}">
                <a16:creationId xmlns:a16="http://schemas.microsoft.com/office/drawing/2014/main" id="{89157007-57D7-CE56-9AED-05DB0AEACC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893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49535A0E-3AD7-F6C1-40BC-3D205DEC1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cf4cf572c_0_56:notes">
            <a:extLst>
              <a:ext uri="{FF2B5EF4-FFF2-40B4-BE49-F238E27FC236}">
                <a16:creationId xmlns:a16="http://schemas.microsoft.com/office/drawing/2014/main" id="{6CF17E77-A6ED-7C31-9D86-68C05B3A53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34cf4cf572c_0_56:notes">
            <a:extLst>
              <a:ext uri="{FF2B5EF4-FFF2-40B4-BE49-F238E27FC236}">
                <a16:creationId xmlns:a16="http://schemas.microsoft.com/office/drawing/2014/main" id="{BED67070-C323-7255-B3D6-664F8A9CEF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51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474D22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accen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>
            <a:spLocks noGrp="1"/>
          </p:cNvSpPr>
          <p:nvPr>
            <p:ph type="pic" idx="2"/>
          </p:nvPr>
        </p:nvSpPr>
        <p:spPr>
          <a:xfrm>
            <a:off x="6220496" y="778719"/>
            <a:ext cx="5528593" cy="5300563"/>
          </a:xfrm>
          <a:prstGeom prst="rect">
            <a:avLst/>
          </a:prstGeom>
          <a:solidFill>
            <a:schemeClr val="accent5">
              <a:alpha val="43921"/>
            </a:schemeClr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>
            <a:spLocks noGrp="1"/>
          </p:cNvSpPr>
          <p:nvPr>
            <p:ph type="pic" idx="2"/>
          </p:nvPr>
        </p:nvSpPr>
        <p:spPr>
          <a:xfrm>
            <a:off x="2186791" y="964317"/>
            <a:ext cx="2459073" cy="5186860"/>
          </a:xfrm>
          <a:prstGeom prst="rect">
            <a:avLst/>
          </a:prstGeom>
          <a:solidFill>
            <a:schemeClr val="accent5">
              <a:alpha val="43921"/>
            </a:schemeClr>
          </a:solidFill>
          <a:ln>
            <a:noFill/>
          </a:ln>
        </p:spPr>
      </p:sp>
      <p:sp>
        <p:nvSpPr>
          <p:cNvPr id="24" name="Google Shape;24;p11"/>
          <p:cNvSpPr>
            <a:spLocks noGrp="1"/>
          </p:cNvSpPr>
          <p:nvPr>
            <p:ph type="pic" idx="3"/>
          </p:nvPr>
        </p:nvSpPr>
        <p:spPr>
          <a:xfrm>
            <a:off x="802640" y="800100"/>
            <a:ext cx="2500313" cy="5218905"/>
          </a:xfrm>
          <a:prstGeom prst="rect">
            <a:avLst/>
          </a:prstGeom>
          <a:solidFill>
            <a:schemeClr val="accent5">
              <a:alpha val="43921"/>
            </a:schemeClr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Custom Layout">
  <p:cSld name="9_Custom Layout">
    <p:bg>
      <p:bgPr>
        <a:solidFill>
          <a:schemeClr val="accent3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jp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.png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hyperlink" Target="https://pixabay.com/en/puzzle-game-solution-connection-226743/" TargetMode="Externa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/>
        </p:nvSpPr>
        <p:spPr>
          <a:xfrm>
            <a:off x="748377" y="1938121"/>
            <a:ext cx="6044308" cy="12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pt-BR" sz="46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Fortalecimento da Governança Fiscal</a:t>
            </a:r>
            <a:endParaRPr lang="pt-BR" sz="3600" b="1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36" name="Google Shape;36;p16"/>
          <p:cNvSpPr txBox="1"/>
          <p:nvPr/>
        </p:nvSpPr>
        <p:spPr>
          <a:xfrm>
            <a:off x="748377" y="3039524"/>
            <a:ext cx="6502780" cy="1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Michele Patricia Roncalio</a:t>
            </a:r>
          </a:p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Secretária de Fazenda de Florianópolis-SC</a:t>
            </a:r>
          </a:p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Presidente da ABRASF</a:t>
            </a:r>
            <a:endParaRPr lang="pt-BR" sz="2400" dirty="0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AE38221-2B35-84F4-AF1B-0E80AF07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251" y="976294"/>
            <a:ext cx="4124355" cy="5057812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6CBB453-A966-E3B5-7A1F-9EBED78D7FA0}"/>
              </a:ext>
            </a:extLst>
          </p:cNvPr>
          <p:cNvSpPr/>
          <p:nvPr/>
        </p:nvSpPr>
        <p:spPr>
          <a:xfrm>
            <a:off x="1656217" y="5422359"/>
            <a:ext cx="3850783" cy="611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Texto">
            <a:extLst>
              <a:ext uri="{FF2B5EF4-FFF2-40B4-BE49-F238E27FC236}">
                <a16:creationId xmlns:a16="http://schemas.microsoft.com/office/drawing/2014/main" id="{8E40BA5D-B65C-3371-9A34-A3CED4746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79" y="5550012"/>
            <a:ext cx="1319645" cy="343108"/>
          </a:xfrm>
          <a:prstGeom prst="rect">
            <a:avLst/>
          </a:prstGeom>
        </p:spPr>
      </p:pic>
      <p:pic>
        <p:nvPicPr>
          <p:cNvPr id="10" name="Picture 2" descr="Marca da ABRASF">
            <a:extLst>
              <a:ext uri="{FF2B5EF4-FFF2-40B4-BE49-F238E27FC236}">
                <a16:creationId xmlns:a16="http://schemas.microsoft.com/office/drawing/2014/main" id="{E95B5CD2-DA30-8C93-6391-AB13709FE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4424" y="5530922"/>
            <a:ext cx="992323" cy="3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/>
          <p:nvPr/>
        </p:nvSpPr>
        <p:spPr>
          <a:xfrm>
            <a:off x="604800" y="846851"/>
            <a:ext cx="5338800" cy="74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4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Michele Roncalio</a:t>
            </a:r>
            <a:endParaRPr sz="43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3" name="Google Shape;43;p17"/>
          <p:cNvSpPr/>
          <p:nvPr/>
        </p:nvSpPr>
        <p:spPr>
          <a:xfrm>
            <a:off x="604796" y="1709052"/>
            <a:ext cx="5670818" cy="415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Secretária</a:t>
            </a:r>
            <a:r>
              <a:rPr lang="en-US" sz="1800" dirty="0">
                <a:solidFill>
                  <a:schemeClr val="bg1"/>
                </a:solidFill>
              </a:rPr>
              <a:t> da Fazenda de </a:t>
            </a:r>
            <a:r>
              <a:rPr lang="en-US" sz="1800" dirty="0" err="1">
                <a:solidFill>
                  <a:schemeClr val="bg1"/>
                </a:solidFill>
              </a:rPr>
              <a:t>Florianópolis</a:t>
            </a:r>
            <a:r>
              <a:rPr lang="en-US" sz="1800" dirty="0">
                <a:solidFill>
                  <a:schemeClr val="bg1"/>
                </a:solidFill>
              </a:rPr>
              <a:t> (</a:t>
            </a:r>
            <a:r>
              <a:rPr lang="en-US" sz="1800" dirty="0" err="1">
                <a:solidFill>
                  <a:schemeClr val="bg1"/>
                </a:solidFill>
              </a:rPr>
              <a:t>desde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março</a:t>
            </a:r>
            <a:r>
              <a:rPr lang="en-US" sz="1800" dirty="0">
                <a:solidFill>
                  <a:schemeClr val="bg1"/>
                </a:solidFill>
              </a:rPr>
              <a:t>/2023)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Presidente da ABRASF (</a:t>
            </a:r>
            <a:r>
              <a:rPr lang="en-US" sz="1800" dirty="0" err="1">
                <a:solidFill>
                  <a:schemeClr val="bg1"/>
                </a:solidFill>
              </a:rPr>
              <a:t>Associação</a:t>
            </a:r>
            <a:r>
              <a:rPr lang="en-US" sz="1800" dirty="0">
                <a:solidFill>
                  <a:schemeClr val="bg1"/>
                </a:solidFill>
              </a:rPr>
              <a:t> Brasileira de </a:t>
            </a:r>
            <a:r>
              <a:rPr lang="en-US" sz="1800" dirty="0" err="1">
                <a:solidFill>
                  <a:schemeClr val="bg1"/>
                </a:solidFill>
              </a:rPr>
              <a:t>Secretarias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Finanças</a:t>
            </a:r>
            <a:r>
              <a:rPr lang="en-US" sz="1800" dirty="0">
                <a:solidFill>
                  <a:schemeClr val="bg1"/>
                </a:solidFill>
              </a:rPr>
              <a:t> das </a:t>
            </a:r>
            <a:r>
              <a:rPr lang="en-US" sz="1800" dirty="0" err="1">
                <a:solidFill>
                  <a:schemeClr val="bg1"/>
                </a:solidFill>
              </a:rPr>
              <a:t>Capitais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Membro</a:t>
            </a:r>
            <a:r>
              <a:rPr lang="en-US" sz="1800" dirty="0">
                <a:solidFill>
                  <a:schemeClr val="bg1"/>
                </a:solidFill>
              </a:rPr>
              <a:t> Titular do Pré-</a:t>
            </a:r>
            <a:r>
              <a:rPr lang="en-US" sz="1800" dirty="0" err="1">
                <a:solidFill>
                  <a:schemeClr val="bg1"/>
                </a:solidFill>
              </a:rPr>
              <a:t>Comitê</a:t>
            </a:r>
            <a:r>
              <a:rPr lang="en-US" sz="1800" dirty="0">
                <a:solidFill>
                  <a:schemeClr val="bg1"/>
                </a:solidFill>
              </a:rPr>
              <a:t> Gestor do IBS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Auditora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Estadual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Finanças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Públicas</a:t>
            </a:r>
            <a:r>
              <a:rPr lang="en-US" sz="1800" dirty="0">
                <a:solidFill>
                  <a:schemeClr val="bg1"/>
                </a:solidFill>
              </a:rPr>
              <a:t> de Santa Catarina/SEF (</a:t>
            </a:r>
            <a:r>
              <a:rPr lang="en-US" sz="1800" dirty="0" err="1">
                <a:solidFill>
                  <a:schemeClr val="bg1"/>
                </a:solidFill>
              </a:rPr>
              <a:t>desde</a:t>
            </a:r>
            <a:r>
              <a:rPr lang="en-US" sz="1800" dirty="0">
                <a:solidFill>
                  <a:schemeClr val="bg1"/>
                </a:solidFill>
              </a:rPr>
              <a:t> 2004)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Contadora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Conselheira</a:t>
            </a:r>
            <a:r>
              <a:rPr lang="en-US" sz="1800" dirty="0">
                <a:solidFill>
                  <a:schemeClr val="bg1"/>
                </a:solidFill>
              </a:rPr>
              <a:t> do CRCSC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Ex-</a:t>
            </a:r>
            <a:r>
              <a:rPr lang="en-US" sz="1800" dirty="0" err="1">
                <a:solidFill>
                  <a:schemeClr val="bg1"/>
                </a:solidFill>
              </a:rPr>
              <a:t>Secretária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Adjunta</a:t>
            </a:r>
            <a:r>
              <a:rPr lang="en-US" sz="1800" dirty="0">
                <a:solidFill>
                  <a:schemeClr val="bg1"/>
                </a:solidFill>
              </a:rPr>
              <a:t> do Estado de Santa Catarina e ex-</a:t>
            </a:r>
            <a:r>
              <a:rPr lang="en-US" sz="1800" dirty="0" err="1">
                <a:solidFill>
                  <a:schemeClr val="bg1"/>
                </a:solidFill>
              </a:rPr>
              <a:t>Diretora</a:t>
            </a:r>
            <a:r>
              <a:rPr lang="en-US" sz="1800" dirty="0">
                <a:solidFill>
                  <a:schemeClr val="bg1"/>
                </a:solidFill>
              </a:rPr>
              <a:t> do Tesouro </a:t>
            </a:r>
            <a:r>
              <a:rPr lang="en-US" sz="1800" dirty="0" err="1">
                <a:solidFill>
                  <a:schemeClr val="bg1"/>
                </a:solidFill>
              </a:rPr>
              <a:t>Estadual</a:t>
            </a:r>
            <a:endParaRPr lang="en-US" sz="1800" dirty="0">
              <a:solidFill>
                <a:schemeClr val="bg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sz="1900" dirty="0">
              <a:solidFill>
                <a:schemeClr val="bg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" name="Espaço Reservado para Imagem 2" descr="Mulher sentada em frente a mesa&#10;&#10;O conteúdo gerado por IA pode estar incorreto.">
            <a:extLst>
              <a:ext uri="{FF2B5EF4-FFF2-40B4-BE49-F238E27FC236}">
                <a16:creationId xmlns:a16="http://schemas.microsoft.com/office/drawing/2014/main" id="{D90B8589-C0BC-B585-0491-32CCDBD1318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5269" r="15269"/>
          <a:stretch>
            <a:fillRect/>
          </a:stretch>
        </p:blipFill>
        <p:spPr>
          <a:xfrm>
            <a:off x="6491288" y="1367292"/>
            <a:ext cx="4970462" cy="4765675"/>
          </a:xfrm>
          <a:prstGeom prst="roundRect">
            <a:avLst>
              <a:gd name="adj" fmla="val 9886"/>
            </a:avLst>
          </a:prstGeom>
          <a:solidFill>
            <a:schemeClr val="accent5">
              <a:alpha val="43921"/>
            </a:schemeClr>
          </a:solidFill>
          <a:ln>
            <a:noFill/>
          </a:ln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F2CB7D-15B1-8557-7346-7B7F3CC337DC}"/>
              </a:ext>
            </a:extLst>
          </p:cNvPr>
          <p:cNvSpPr/>
          <p:nvPr/>
        </p:nvSpPr>
        <p:spPr>
          <a:xfrm>
            <a:off x="1219145" y="6080452"/>
            <a:ext cx="3850783" cy="611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Texto">
            <a:extLst>
              <a:ext uri="{FF2B5EF4-FFF2-40B4-BE49-F238E27FC236}">
                <a16:creationId xmlns:a16="http://schemas.microsoft.com/office/drawing/2014/main" id="{9B9FC4AC-6A65-F528-8B44-D7C8E41A6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07" y="6208105"/>
            <a:ext cx="1319645" cy="343108"/>
          </a:xfrm>
          <a:prstGeom prst="rect">
            <a:avLst/>
          </a:prstGeom>
        </p:spPr>
      </p:pic>
      <p:pic>
        <p:nvPicPr>
          <p:cNvPr id="10" name="Picture 2" descr="Marca da ABRASF">
            <a:extLst>
              <a:ext uri="{FF2B5EF4-FFF2-40B4-BE49-F238E27FC236}">
                <a16:creationId xmlns:a16="http://schemas.microsoft.com/office/drawing/2014/main" id="{BD3721BF-0A09-8484-703C-BF3E9AD83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7352" y="6189015"/>
            <a:ext cx="992323" cy="3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541124-C385-C0FB-ADAC-1E1AA6E43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7857" y="0"/>
            <a:ext cx="2524143" cy="1066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74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: Shape 80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Freeform: Shape 82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Imagem 17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1B08061C-81FA-B9A5-5067-7B776C63C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579" y="1306285"/>
            <a:ext cx="6456279" cy="448015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708DF88-E459-86C2-22D2-90F35E039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41" y="793565"/>
            <a:ext cx="4269523" cy="3992492"/>
          </a:xfrm>
          <a:prstGeom prst="rect">
            <a:avLst/>
          </a:prstGeom>
        </p:spPr>
      </p:pic>
      <p:pic>
        <p:nvPicPr>
          <p:cNvPr id="4" name="Imagem 3" descr="Texto">
            <a:extLst>
              <a:ext uri="{FF2B5EF4-FFF2-40B4-BE49-F238E27FC236}">
                <a16:creationId xmlns:a16="http://schemas.microsoft.com/office/drawing/2014/main" id="{60140E34-81B5-82D0-CB95-DD80322435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7" y="6171041"/>
            <a:ext cx="1319645" cy="343108"/>
          </a:xfrm>
          <a:prstGeom prst="rect">
            <a:avLst/>
          </a:prstGeom>
        </p:spPr>
      </p:pic>
      <p:pic>
        <p:nvPicPr>
          <p:cNvPr id="5" name="Picture 2" descr="Marca da ABRASF">
            <a:extLst>
              <a:ext uri="{FF2B5EF4-FFF2-40B4-BE49-F238E27FC236}">
                <a16:creationId xmlns:a16="http://schemas.microsoft.com/office/drawing/2014/main" id="{2F1305C9-ECDE-72AC-C226-33F8AF5A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8663" y="6145285"/>
            <a:ext cx="992323" cy="3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68A9477-B9E3-D6CC-6C61-B55DF3307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7857" y="0"/>
            <a:ext cx="2524143" cy="106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Google Shape;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0050" y="368302"/>
            <a:ext cx="1663800" cy="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Texto">
            <a:extLst>
              <a:ext uri="{FF2B5EF4-FFF2-40B4-BE49-F238E27FC236}">
                <a16:creationId xmlns:a16="http://schemas.microsoft.com/office/drawing/2014/main" id="{EFE22FC1-7159-3396-8609-DAF874F40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151066"/>
            <a:ext cx="1319645" cy="343108"/>
          </a:xfrm>
          <a:prstGeom prst="rect">
            <a:avLst/>
          </a:prstGeom>
        </p:spPr>
      </p:pic>
      <p:graphicFrame>
        <p:nvGraphicFramePr>
          <p:cNvPr id="2" name="Espaço Reservado para Conteúdo 2">
            <a:extLst>
              <a:ext uri="{FF2B5EF4-FFF2-40B4-BE49-F238E27FC236}">
                <a16:creationId xmlns:a16="http://schemas.microsoft.com/office/drawing/2014/main" id="{4C054457-9368-B835-F97C-787EFE358C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95315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2" descr="Marca da ABRASF">
            <a:extLst>
              <a:ext uri="{FF2B5EF4-FFF2-40B4-BE49-F238E27FC236}">
                <a16:creationId xmlns:a16="http://schemas.microsoft.com/office/drawing/2014/main" id="{138AE3FF-503A-295F-11A5-3B9BFF46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742" y="93439"/>
            <a:ext cx="1031258" cy="3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1;p17">
            <a:extLst>
              <a:ext uri="{FF2B5EF4-FFF2-40B4-BE49-F238E27FC236}">
                <a16:creationId xmlns:a16="http://schemas.microsoft.com/office/drawing/2014/main" id="{1C4DCED0-722D-8BFF-93B5-E303F9E196FC}"/>
              </a:ext>
            </a:extLst>
          </p:cNvPr>
          <p:cNvSpPr/>
          <p:nvPr/>
        </p:nvSpPr>
        <p:spPr>
          <a:xfrm>
            <a:off x="604799" y="671414"/>
            <a:ext cx="10686977" cy="74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accen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Desafios da Gestão Fiscal dos Municípios</a:t>
            </a:r>
            <a:endParaRPr sz="3200" dirty="0">
              <a:solidFill>
                <a:schemeClr val="accen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6F781B-1056-AC3B-2BD5-C8D1C5C75C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7857" y="0"/>
            <a:ext cx="2524143" cy="1066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6">
          <a:extLst>
            <a:ext uri="{FF2B5EF4-FFF2-40B4-BE49-F238E27FC236}">
              <a16:creationId xmlns:a16="http://schemas.microsoft.com/office/drawing/2014/main" id="{380E9C6D-7841-E661-18EF-B7A03B564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Desenho de quebra-cabeça&#10;&#10;O conteúdo gerado por IA pode estar incorreto.">
            <a:extLst>
              <a:ext uri="{FF2B5EF4-FFF2-40B4-BE49-F238E27FC236}">
                <a16:creationId xmlns:a16="http://schemas.microsoft.com/office/drawing/2014/main" id="{E83C1A42-BDDC-78CF-2ACB-10AE90613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293" r="21540"/>
          <a:stretch>
            <a:fillRect/>
          </a:stretch>
        </p:blipFill>
        <p:spPr>
          <a:xfrm>
            <a:off x="-1" y="-2"/>
            <a:ext cx="4790365" cy="6858002"/>
          </a:xfrm>
          <a:prstGeom prst="rect">
            <a:avLst/>
          </a:prstGeom>
        </p:spPr>
      </p:pic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41;p17">
            <a:extLst>
              <a:ext uri="{FF2B5EF4-FFF2-40B4-BE49-F238E27FC236}">
                <a16:creationId xmlns:a16="http://schemas.microsoft.com/office/drawing/2014/main" id="{3C93C2CE-CBA3-547C-1467-288695FC9811}"/>
              </a:ext>
            </a:extLst>
          </p:cNvPr>
          <p:cNvSpPr/>
          <p:nvPr/>
        </p:nvSpPr>
        <p:spPr>
          <a:xfrm>
            <a:off x="4862127" y="574583"/>
            <a:ext cx="4925708" cy="155504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  <a:sym typeface="Poppins ExtraBold"/>
              </a:rPr>
              <a:t>Desafios</a:t>
            </a:r>
            <a:r>
              <a:rPr lang="en-US" sz="3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Poppins ExtraBold"/>
              </a:rPr>
              <a:t> da </a:t>
            </a:r>
            <a:r>
              <a:rPr lang="en-US" sz="3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  <a:sym typeface="Poppins ExtraBold"/>
              </a:rPr>
              <a:t>Gestão</a:t>
            </a:r>
            <a:r>
              <a:rPr lang="en-US" sz="3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Poppins ExtraBold"/>
              </a:rPr>
              <a:t> Fiscal dos </a:t>
            </a:r>
            <a:r>
              <a:rPr lang="en-US" sz="3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  <a:sym typeface="Poppins ExtraBold"/>
              </a:rPr>
              <a:t>Municípios</a:t>
            </a:r>
            <a:endParaRPr lang="en-US" sz="3400" b="1" kern="1200" dirty="0">
              <a:solidFill>
                <a:schemeClr val="accent1"/>
              </a:solidFill>
              <a:latin typeface="+mj-lt"/>
              <a:ea typeface="+mj-ea"/>
              <a:cs typeface="+mj-cs"/>
              <a:sym typeface="Poppins ExtraBold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8D2FCED-8F18-1DD1-E347-216D752DD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842781"/>
              </p:ext>
            </p:extLst>
          </p:nvPr>
        </p:nvGraphicFramePr>
        <p:xfrm>
          <a:off x="4862127" y="2370672"/>
          <a:ext cx="7144601" cy="424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0ADC923-60EE-0714-604B-3B9205400C64}"/>
              </a:ext>
            </a:extLst>
          </p:cNvPr>
          <p:cNvSpPr/>
          <p:nvPr/>
        </p:nvSpPr>
        <p:spPr>
          <a:xfrm>
            <a:off x="418298" y="6146193"/>
            <a:ext cx="3850783" cy="61174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Texto">
            <a:extLst>
              <a:ext uri="{FF2B5EF4-FFF2-40B4-BE49-F238E27FC236}">
                <a16:creationId xmlns:a16="http://schemas.microsoft.com/office/drawing/2014/main" id="{01E0D7C8-C1EE-7965-FADC-E0468E72AA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0" y="6273846"/>
            <a:ext cx="1319645" cy="343108"/>
          </a:xfrm>
          <a:prstGeom prst="rect">
            <a:avLst/>
          </a:prstGeom>
        </p:spPr>
      </p:pic>
      <p:pic>
        <p:nvPicPr>
          <p:cNvPr id="10" name="Picture 2" descr="Marca da ABRASF">
            <a:extLst>
              <a:ext uri="{FF2B5EF4-FFF2-40B4-BE49-F238E27FC236}">
                <a16:creationId xmlns:a16="http://schemas.microsoft.com/office/drawing/2014/main" id="{023E69B0-02FC-5213-D2DC-F7521B41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505" y="6254756"/>
            <a:ext cx="992323" cy="3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E3FF62E-4AC6-CC64-465E-3806BA092D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7857" y="0"/>
            <a:ext cx="2524143" cy="10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6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6">
          <a:extLst>
            <a:ext uri="{FF2B5EF4-FFF2-40B4-BE49-F238E27FC236}">
              <a16:creationId xmlns:a16="http://schemas.microsoft.com/office/drawing/2014/main" id="{A18AAEBC-E99D-AD61-C8A9-E6F6FE085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44930E7F-25EB-B0D6-D4EB-31D94784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Google Shape;68;p20">
            <a:extLst>
              <a:ext uri="{FF2B5EF4-FFF2-40B4-BE49-F238E27FC236}">
                <a16:creationId xmlns:a16="http://schemas.microsoft.com/office/drawing/2014/main" id="{94172F95-0C8E-E3E7-8ADF-30FCEED1E9D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0050" y="368302"/>
            <a:ext cx="1663800" cy="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Texto">
            <a:extLst>
              <a:ext uri="{FF2B5EF4-FFF2-40B4-BE49-F238E27FC236}">
                <a16:creationId xmlns:a16="http://schemas.microsoft.com/office/drawing/2014/main" id="{4B2CF0C5-2790-4694-4661-C89D4FD5DF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151066"/>
            <a:ext cx="1319645" cy="343108"/>
          </a:xfrm>
          <a:prstGeom prst="rect">
            <a:avLst/>
          </a:prstGeom>
        </p:spPr>
      </p:pic>
      <p:pic>
        <p:nvPicPr>
          <p:cNvPr id="9" name="Picture 2" descr="Marca da ABRASF">
            <a:extLst>
              <a:ext uri="{FF2B5EF4-FFF2-40B4-BE49-F238E27FC236}">
                <a16:creationId xmlns:a16="http://schemas.microsoft.com/office/drawing/2014/main" id="{89046596-5E64-8B13-CBE8-77EEC391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742" y="93439"/>
            <a:ext cx="1031258" cy="3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1;p17">
            <a:extLst>
              <a:ext uri="{FF2B5EF4-FFF2-40B4-BE49-F238E27FC236}">
                <a16:creationId xmlns:a16="http://schemas.microsoft.com/office/drawing/2014/main" id="{F9C8E336-1699-2235-2F50-C73B1BF019AE}"/>
              </a:ext>
            </a:extLst>
          </p:cNvPr>
          <p:cNvSpPr/>
          <p:nvPr/>
        </p:nvSpPr>
        <p:spPr>
          <a:xfrm>
            <a:off x="604800" y="671414"/>
            <a:ext cx="8724472" cy="97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accen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Identificação de Despesas elegíveis nos Mínimos Constitucionais</a:t>
            </a:r>
            <a:endParaRPr sz="3200" dirty="0">
              <a:solidFill>
                <a:schemeClr val="accen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A5DEAC-39DD-A4F9-87D7-1408F8578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7857" y="0"/>
            <a:ext cx="2524143" cy="10668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03C1BA-59AC-CD0E-FA31-F9E6C24E9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1929" y="1731391"/>
            <a:ext cx="5160728" cy="4758307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A8D95E0-C5CD-D35B-11B2-E17D50F00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937242"/>
              </p:ext>
            </p:extLst>
          </p:nvPr>
        </p:nvGraphicFramePr>
        <p:xfrm>
          <a:off x="197223" y="2000601"/>
          <a:ext cx="6293224" cy="4219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453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649074" y="2340462"/>
            <a:ext cx="4005465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300" dirty="0" err="1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Gestão</a:t>
            </a:r>
            <a:r>
              <a:rPr lang="en-ID" sz="4300" dirty="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Fiscal </a:t>
            </a:r>
            <a:r>
              <a:rPr lang="en-ID" sz="4300" dirty="0" err="1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Responsável</a:t>
            </a:r>
            <a:endParaRPr sz="4300" dirty="0">
              <a:solidFill>
                <a:schemeClr val="lt2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85" name="Google Shape;85;p22"/>
          <p:cNvGrpSpPr/>
          <p:nvPr/>
        </p:nvGrpSpPr>
        <p:grpSpPr>
          <a:xfrm>
            <a:off x="8373037" y="965995"/>
            <a:ext cx="2853600" cy="869024"/>
            <a:chOff x="4658368" y="906899"/>
            <a:chExt cx="2853600" cy="869024"/>
          </a:xfrm>
        </p:grpSpPr>
        <p:sp>
          <p:nvSpPr>
            <p:cNvPr id="86" name="Google Shape;86;p22"/>
            <p:cNvSpPr/>
            <p:nvPr/>
          </p:nvSpPr>
          <p:spPr>
            <a:xfrm>
              <a:off x="4716341" y="906899"/>
              <a:ext cx="399300" cy="39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87" name="Google Shape;87;p22"/>
            <p:cNvSpPr/>
            <p:nvPr/>
          </p:nvSpPr>
          <p:spPr>
            <a:xfrm>
              <a:off x="4701339" y="950123"/>
              <a:ext cx="434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600">
                  <a:solidFill>
                    <a:srgbClr val="F4FBD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02</a:t>
              </a:r>
              <a:endParaRPr sz="1600">
                <a:solidFill>
                  <a:srgbClr val="F4FBD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90" name="Google Shape;90;p22"/>
            <p:cNvSpPr/>
            <p:nvPr/>
          </p:nvSpPr>
          <p:spPr>
            <a:xfrm>
              <a:off x="4658368" y="1406623"/>
              <a:ext cx="2853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Equilíbrio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e </a:t>
              </a: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Arcabouço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Fiscal</a:t>
              </a:r>
              <a:endParaRPr sz="1800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91" name="Google Shape;91;p22"/>
          <p:cNvGrpSpPr/>
          <p:nvPr/>
        </p:nvGrpSpPr>
        <p:grpSpPr>
          <a:xfrm>
            <a:off x="8313300" y="2284438"/>
            <a:ext cx="3313500" cy="1309490"/>
            <a:chOff x="4632838" y="906899"/>
            <a:chExt cx="3313500" cy="1309490"/>
          </a:xfrm>
        </p:grpSpPr>
        <p:grpSp>
          <p:nvGrpSpPr>
            <p:cNvPr id="92" name="Google Shape;92;p22"/>
            <p:cNvGrpSpPr/>
            <p:nvPr/>
          </p:nvGrpSpPr>
          <p:grpSpPr>
            <a:xfrm>
              <a:off x="4632838" y="1406623"/>
              <a:ext cx="3313500" cy="809766"/>
              <a:chOff x="4632838" y="955862"/>
              <a:chExt cx="3313500" cy="809766"/>
            </a:xfrm>
          </p:grpSpPr>
          <p:sp>
            <p:nvSpPr>
              <p:cNvPr id="93" name="Google Shape;93;p22"/>
              <p:cNvSpPr txBox="1"/>
              <p:nvPr/>
            </p:nvSpPr>
            <p:spPr>
              <a:xfrm>
                <a:off x="4632838" y="1488669"/>
                <a:ext cx="3313500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1200" dirty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94" name="Google Shape;94;p22"/>
              <p:cNvSpPr/>
              <p:nvPr/>
            </p:nvSpPr>
            <p:spPr>
              <a:xfrm>
                <a:off x="4674192" y="955862"/>
                <a:ext cx="2853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800" dirty="0">
                    <a:solidFill>
                      <a:schemeClr val="lt1"/>
                    </a:solidFill>
                    <a:latin typeface="Poppins SemiBold"/>
                    <a:ea typeface="Poppins Medium"/>
                    <a:cs typeface="Poppins SemiBold"/>
                    <a:sym typeface="Poppins SemiBold"/>
                  </a:rPr>
                  <a:t>Controle da </a:t>
                </a:r>
                <a:r>
                  <a:rPr lang="en-ID" sz="1800" dirty="0" err="1">
                    <a:solidFill>
                      <a:schemeClr val="lt1"/>
                    </a:solidFill>
                    <a:latin typeface="Poppins SemiBold"/>
                    <a:ea typeface="Poppins Medium"/>
                    <a:cs typeface="Poppins SemiBold"/>
                    <a:sym typeface="Poppins SemiBold"/>
                  </a:rPr>
                  <a:t>Despesa</a:t>
                </a:r>
                <a:r>
                  <a:rPr lang="en-ID" sz="1800" dirty="0">
                    <a:solidFill>
                      <a:schemeClr val="lt1"/>
                    </a:solidFill>
                    <a:latin typeface="Poppins SemiBold"/>
                    <a:ea typeface="Poppins Medium"/>
                    <a:cs typeface="Poppins SemiBold"/>
                    <a:sym typeface="Poppins SemiBold"/>
                  </a:rPr>
                  <a:t> Pública, </a:t>
                </a:r>
                <a:r>
                  <a:rPr lang="en-ID" sz="1800" dirty="0" err="1">
                    <a:solidFill>
                      <a:schemeClr val="lt1"/>
                    </a:solidFill>
                    <a:latin typeface="Poppins SemiBold"/>
                    <a:ea typeface="Poppins Medium"/>
                    <a:cs typeface="Poppins SemiBold"/>
                    <a:sym typeface="Poppins SemiBold"/>
                  </a:rPr>
                  <a:t>em</a:t>
                </a:r>
                <a:r>
                  <a:rPr lang="en-ID" sz="1800" dirty="0">
                    <a:solidFill>
                      <a:schemeClr val="lt1"/>
                    </a:solidFill>
                    <a:latin typeface="Poppins SemiBold"/>
                    <a:ea typeface="Poppins Medium"/>
                    <a:cs typeface="Poppins SemiBold"/>
                    <a:sym typeface="Poppins SemiBold"/>
                  </a:rPr>
                  <a:t> especial de </a:t>
                </a:r>
                <a:r>
                  <a:rPr lang="en-ID" sz="1800" dirty="0" err="1">
                    <a:solidFill>
                      <a:schemeClr val="lt1"/>
                    </a:solidFill>
                    <a:latin typeface="Poppins SemiBold"/>
                    <a:ea typeface="Poppins Medium"/>
                    <a:cs typeface="Poppins SemiBold"/>
                    <a:sym typeface="Poppins SemiBold"/>
                  </a:rPr>
                  <a:t>caráter</a:t>
                </a:r>
                <a:r>
                  <a:rPr lang="en-ID" sz="1800" dirty="0">
                    <a:solidFill>
                      <a:schemeClr val="lt1"/>
                    </a:solidFill>
                    <a:latin typeface="Poppins SemiBold"/>
                    <a:ea typeface="Poppins Medium"/>
                    <a:cs typeface="Poppins SemiBold"/>
                    <a:sym typeface="Poppins SemiBold"/>
                  </a:rPr>
                  <a:t> </a:t>
                </a:r>
                <a:r>
                  <a:rPr lang="en-ID" sz="1800" dirty="0" err="1">
                    <a:solidFill>
                      <a:schemeClr val="lt1"/>
                    </a:solidFill>
                    <a:latin typeface="Poppins SemiBold"/>
                    <a:ea typeface="Poppins Medium"/>
                    <a:cs typeface="Poppins SemiBold"/>
                    <a:sym typeface="Poppins SemiBold"/>
                  </a:rPr>
                  <a:t>continuado</a:t>
                </a:r>
                <a:endParaRPr sz="1800" dirty="0">
                  <a:solidFill>
                    <a:schemeClr val="accent2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sp>
          <p:nvSpPr>
            <p:cNvPr id="95" name="Google Shape;95;p22"/>
            <p:cNvSpPr/>
            <p:nvPr/>
          </p:nvSpPr>
          <p:spPr>
            <a:xfrm>
              <a:off x="4716341" y="906899"/>
              <a:ext cx="399300" cy="39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96" name="Google Shape;96;p22"/>
            <p:cNvSpPr/>
            <p:nvPr/>
          </p:nvSpPr>
          <p:spPr>
            <a:xfrm>
              <a:off x="4692575" y="950123"/>
              <a:ext cx="449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600" dirty="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04</a:t>
              </a:r>
              <a:endParaRPr sz="1600" dirty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97" name="Google Shape;97;p22"/>
          <p:cNvGrpSpPr/>
          <p:nvPr/>
        </p:nvGrpSpPr>
        <p:grpSpPr>
          <a:xfrm>
            <a:off x="5012274" y="2270641"/>
            <a:ext cx="2853600" cy="786131"/>
            <a:chOff x="4671495" y="906899"/>
            <a:chExt cx="2853600" cy="786131"/>
          </a:xfrm>
        </p:grpSpPr>
        <p:sp>
          <p:nvSpPr>
            <p:cNvPr id="100" name="Google Shape;100;p22"/>
            <p:cNvSpPr/>
            <p:nvPr/>
          </p:nvSpPr>
          <p:spPr>
            <a:xfrm>
              <a:off x="4671495" y="1323730"/>
              <a:ext cx="2853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Aumento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da </a:t>
              </a: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Arrecadação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sem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Aumento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da </a:t>
              </a: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Carga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Tributária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</a:t>
              </a:r>
              <a:endParaRPr sz="18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01" name="Google Shape;101;p22"/>
            <p:cNvSpPr/>
            <p:nvPr/>
          </p:nvSpPr>
          <p:spPr>
            <a:xfrm>
              <a:off x="4716341" y="906899"/>
              <a:ext cx="399300" cy="39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02" name="Google Shape;102;p22"/>
            <p:cNvSpPr/>
            <p:nvPr/>
          </p:nvSpPr>
          <p:spPr>
            <a:xfrm>
              <a:off x="4702453" y="950123"/>
              <a:ext cx="438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600" dirty="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03</a:t>
              </a:r>
              <a:endParaRPr sz="1600" dirty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103" name="Google Shape;103;p22"/>
          <p:cNvGrpSpPr/>
          <p:nvPr/>
        </p:nvGrpSpPr>
        <p:grpSpPr>
          <a:xfrm>
            <a:off x="5012274" y="965995"/>
            <a:ext cx="3101100" cy="1331454"/>
            <a:chOff x="4632849" y="906899"/>
            <a:chExt cx="3101100" cy="1331454"/>
          </a:xfrm>
        </p:grpSpPr>
        <p:grpSp>
          <p:nvGrpSpPr>
            <p:cNvPr id="104" name="Google Shape;104;p22"/>
            <p:cNvGrpSpPr/>
            <p:nvPr/>
          </p:nvGrpSpPr>
          <p:grpSpPr>
            <a:xfrm>
              <a:off x="4632849" y="1380424"/>
              <a:ext cx="3101100" cy="857929"/>
              <a:chOff x="4632849" y="929663"/>
              <a:chExt cx="3101100" cy="857929"/>
            </a:xfrm>
          </p:grpSpPr>
          <p:sp>
            <p:nvSpPr>
              <p:cNvPr id="105" name="Google Shape;105;p22"/>
              <p:cNvSpPr txBox="1"/>
              <p:nvPr/>
            </p:nvSpPr>
            <p:spPr>
              <a:xfrm>
                <a:off x="4632849" y="1464467"/>
                <a:ext cx="3101100" cy="323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 dirty="0">
                  <a:solidFill>
                    <a:schemeClr val="lt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06" name="Google Shape;106;p22"/>
              <p:cNvSpPr/>
              <p:nvPr/>
            </p:nvSpPr>
            <p:spPr>
              <a:xfrm>
                <a:off x="4677695" y="929663"/>
                <a:ext cx="2853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800" dirty="0" err="1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Atendimento</a:t>
                </a:r>
                <a:r>
                  <a:rPr lang="en-ID" sz="1800" dirty="0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 de </a:t>
                </a:r>
                <a:r>
                  <a:rPr lang="en-ID" sz="1800" dirty="0" err="1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Demandas</a:t>
                </a:r>
                <a:r>
                  <a:rPr lang="en-ID" sz="1800" dirty="0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 </a:t>
                </a:r>
                <a:r>
                  <a:rPr lang="en-ID" sz="1800" dirty="0" err="1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Sociais</a:t>
                </a:r>
                <a:endParaRPr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</p:grpSp>
        <p:sp>
          <p:nvSpPr>
            <p:cNvPr id="107" name="Google Shape;107;p22"/>
            <p:cNvSpPr/>
            <p:nvPr/>
          </p:nvSpPr>
          <p:spPr>
            <a:xfrm>
              <a:off x="4716341" y="906899"/>
              <a:ext cx="399300" cy="399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08" name="Google Shape;108;p22"/>
            <p:cNvSpPr/>
            <p:nvPr/>
          </p:nvSpPr>
          <p:spPr>
            <a:xfrm>
              <a:off x="4721864" y="950123"/>
              <a:ext cx="388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6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01</a:t>
              </a:r>
              <a:endPara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2" name="Google Shape;97;p22">
            <a:extLst>
              <a:ext uri="{FF2B5EF4-FFF2-40B4-BE49-F238E27FC236}">
                <a16:creationId xmlns:a16="http://schemas.microsoft.com/office/drawing/2014/main" id="{0109EC28-C754-A2E0-6506-0C2945DBD127}"/>
              </a:ext>
            </a:extLst>
          </p:cNvPr>
          <p:cNvGrpSpPr/>
          <p:nvPr/>
        </p:nvGrpSpPr>
        <p:grpSpPr>
          <a:xfrm>
            <a:off x="5057120" y="4212128"/>
            <a:ext cx="2853600" cy="759587"/>
            <a:chOff x="4702452" y="906899"/>
            <a:chExt cx="2853600" cy="759587"/>
          </a:xfrm>
        </p:grpSpPr>
        <p:sp>
          <p:nvSpPr>
            <p:cNvPr id="3" name="Google Shape;100;p22">
              <a:extLst>
                <a:ext uri="{FF2B5EF4-FFF2-40B4-BE49-F238E27FC236}">
                  <a16:creationId xmlns:a16="http://schemas.microsoft.com/office/drawing/2014/main" id="{5DD7DBF5-16A3-2EA4-AB8F-13092D76494F}"/>
                </a:ext>
              </a:extLst>
            </p:cNvPr>
            <p:cNvSpPr/>
            <p:nvPr/>
          </p:nvSpPr>
          <p:spPr>
            <a:xfrm>
              <a:off x="4702452" y="1297186"/>
              <a:ext cx="2853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Inovação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, </a:t>
              </a: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Melhoria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do </a:t>
              </a: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Ambiente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de </a:t>
              </a: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Negócios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com </a:t>
              </a: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menos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custo</a:t>
              </a:r>
              <a:endParaRPr sz="18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4" name="Google Shape;101;p22">
              <a:extLst>
                <a:ext uri="{FF2B5EF4-FFF2-40B4-BE49-F238E27FC236}">
                  <a16:creationId xmlns:a16="http://schemas.microsoft.com/office/drawing/2014/main" id="{1B27FDA2-0C73-456D-9513-491460A740F7}"/>
                </a:ext>
              </a:extLst>
            </p:cNvPr>
            <p:cNvSpPr/>
            <p:nvPr/>
          </p:nvSpPr>
          <p:spPr>
            <a:xfrm>
              <a:off x="4716341" y="906899"/>
              <a:ext cx="399300" cy="39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5" name="Google Shape;102;p22">
              <a:extLst>
                <a:ext uri="{FF2B5EF4-FFF2-40B4-BE49-F238E27FC236}">
                  <a16:creationId xmlns:a16="http://schemas.microsoft.com/office/drawing/2014/main" id="{9400D908-7CE4-1E3F-9D4B-22458ECEFA44}"/>
                </a:ext>
              </a:extLst>
            </p:cNvPr>
            <p:cNvSpPr/>
            <p:nvPr/>
          </p:nvSpPr>
          <p:spPr>
            <a:xfrm>
              <a:off x="4702452" y="950123"/>
              <a:ext cx="465649" cy="356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05</a:t>
              </a:r>
              <a:endParaRPr sz="1600" dirty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6" name="Google Shape;97;p22">
            <a:extLst>
              <a:ext uri="{FF2B5EF4-FFF2-40B4-BE49-F238E27FC236}">
                <a16:creationId xmlns:a16="http://schemas.microsoft.com/office/drawing/2014/main" id="{B8DE0100-2574-BB00-2DAC-446C6DAE3863}"/>
              </a:ext>
            </a:extLst>
          </p:cNvPr>
          <p:cNvGrpSpPr/>
          <p:nvPr/>
        </p:nvGrpSpPr>
        <p:grpSpPr>
          <a:xfrm>
            <a:off x="8313300" y="4192622"/>
            <a:ext cx="3116091" cy="1150606"/>
            <a:chOff x="4630276" y="906899"/>
            <a:chExt cx="3116091" cy="1150606"/>
          </a:xfrm>
        </p:grpSpPr>
        <p:sp>
          <p:nvSpPr>
            <p:cNvPr id="7" name="Google Shape;100;p22">
              <a:extLst>
                <a:ext uri="{FF2B5EF4-FFF2-40B4-BE49-F238E27FC236}">
                  <a16:creationId xmlns:a16="http://schemas.microsoft.com/office/drawing/2014/main" id="{52F62AF0-7A05-5857-6862-BAFA5857660D}"/>
                </a:ext>
              </a:extLst>
            </p:cNvPr>
            <p:cNvSpPr/>
            <p:nvPr/>
          </p:nvSpPr>
          <p:spPr>
            <a:xfrm>
              <a:off x="4630276" y="1360567"/>
              <a:ext cx="3116091" cy="696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800" dirty="0" err="1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Capacidade</a:t>
              </a: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de Investimento</a:t>
              </a:r>
              <a:endParaRPr sz="18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8" name="Google Shape;101;p22">
              <a:extLst>
                <a:ext uri="{FF2B5EF4-FFF2-40B4-BE49-F238E27FC236}">
                  <a16:creationId xmlns:a16="http://schemas.microsoft.com/office/drawing/2014/main" id="{B75258DF-57C3-360E-79CD-65CB404358C6}"/>
                </a:ext>
              </a:extLst>
            </p:cNvPr>
            <p:cNvSpPr/>
            <p:nvPr/>
          </p:nvSpPr>
          <p:spPr>
            <a:xfrm>
              <a:off x="4716341" y="906899"/>
              <a:ext cx="399300" cy="39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9" name="Google Shape;102;p22">
              <a:extLst>
                <a:ext uri="{FF2B5EF4-FFF2-40B4-BE49-F238E27FC236}">
                  <a16:creationId xmlns:a16="http://schemas.microsoft.com/office/drawing/2014/main" id="{6B47F1FE-B1E9-EF5C-A7C5-3126FD61F710}"/>
                </a:ext>
              </a:extLst>
            </p:cNvPr>
            <p:cNvSpPr/>
            <p:nvPr/>
          </p:nvSpPr>
          <p:spPr>
            <a:xfrm>
              <a:off x="4702452" y="950123"/>
              <a:ext cx="465649" cy="356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06</a:t>
              </a:r>
              <a:endParaRPr sz="1600" dirty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10" name="Google Shape;97;p22">
            <a:extLst>
              <a:ext uri="{FF2B5EF4-FFF2-40B4-BE49-F238E27FC236}">
                <a16:creationId xmlns:a16="http://schemas.microsoft.com/office/drawing/2014/main" id="{1010A762-5372-8FF7-11A6-263E703927E9}"/>
              </a:ext>
            </a:extLst>
          </p:cNvPr>
          <p:cNvGrpSpPr/>
          <p:nvPr/>
        </p:nvGrpSpPr>
        <p:grpSpPr>
          <a:xfrm>
            <a:off x="6950531" y="5476481"/>
            <a:ext cx="3203967" cy="1171988"/>
            <a:chOff x="4702452" y="906899"/>
            <a:chExt cx="3203967" cy="1171988"/>
          </a:xfrm>
        </p:grpSpPr>
        <p:sp>
          <p:nvSpPr>
            <p:cNvPr id="11" name="Google Shape;100;p22">
              <a:extLst>
                <a:ext uri="{FF2B5EF4-FFF2-40B4-BE49-F238E27FC236}">
                  <a16:creationId xmlns:a16="http://schemas.microsoft.com/office/drawing/2014/main" id="{91A381D9-988A-A063-BF0E-5146198F9FB0}"/>
                </a:ext>
              </a:extLst>
            </p:cNvPr>
            <p:cNvSpPr/>
            <p:nvPr/>
          </p:nvSpPr>
          <p:spPr>
            <a:xfrm>
              <a:off x="4790328" y="1381949"/>
              <a:ext cx="3116091" cy="696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800" dirty="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Accountability</a:t>
              </a:r>
              <a:endParaRPr sz="18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2" name="Google Shape;101;p22">
              <a:extLst>
                <a:ext uri="{FF2B5EF4-FFF2-40B4-BE49-F238E27FC236}">
                  <a16:creationId xmlns:a16="http://schemas.microsoft.com/office/drawing/2014/main" id="{0AD935CA-7ED7-0DE5-3D66-E353C297CC5A}"/>
                </a:ext>
              </a:extLst>
            </p:cNvPr>
            <p:cNvSpPr/>
            <p:nvPr/>
          </p:nvSpPr>
          <p:spPr>
            <a:xfrm>
              <a:off x="4716341" y="906899"/>
              <a:ext cx="399300" cy="39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3" name="Google Shape;102;p22">
              <a:extLst>
                <a:ext uri="{FF2B5EF4-FFF2-40B4-BE49-F238E27FC236}">
                  <a16:creationId xmlns:a16="http://schemas.microsoft.com/office/drawing/2014/main" id="{F199B0D1-C82F-8804-0815-F4D153FA7869}"/>
                </a:ext>
              </a:extLst>
            </p:cNvPr>
            <p:cNvSpPr/>
            <p:nvPr/>
          </p:nvSpPr>
          <p:spPr>
            <a:xfrm>
              <a:off x="4702452" y="950123"/>
              <a:ext cx="465649" cy="356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07</a:t>
              </a:r>
              <a:endParaRPr sz="1600" dirty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B6C425DC-FCDA-E935-11F5-1610CA6EA78B}"/>
              </a:ext>
            </a:extLst>
          </p:cNvPr>
          <p:cNvSpPr/>
          <p:nvPr/>
        </p:nvSpPr>
        <p:spPr>
          <a:xfrm>
            <a:off x="640106" y="5951531"/>
            <a:ext cx="3850783" cy="611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 descr="Texto">
            <a:extLst>
              <a:ext uri="{FF2B5EF4-FFF2-40B4-BE49-F238E27FC236}">
                <a16:creationId xmlns:a16="http://schemas.microsoft.com/office/drawing/2014/main" id="{52C0AA59-B2C9-F47D-E30E-25428FA57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68" y="6079184"/>
            <a:ext cx="1319645" cy="343108"/>
          </a:xfrm>
          <a:prstGeom prst="rect">
            <a:avLst/>
          </a:prstGeom>
        </p:spPr>
      </p:pic>
      <p:pic>
        <p:nvPicPr>
          <p:cNvPr id="21" name="Picture 2" descr="Marca da ABRASF">
            <a:extLst>
              <a:ext uri="{FF2B5EF4-FFF2-40B4-BE49-F238E27FC236}">
                <a16:creationId xmlns:a16="http://schemas.microsoft.com/office/drawing/2014/main" id="{9A62854C-4CBA-B154-B0FE-791EA2CA3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313" y="6060094"/>
            <a:ext cx="992323" cy="3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C2230B3-2BF4-F901-6067-F7263480E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403" y="745239"/>
            <a:ext cx="2934190" cy="12401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" name="Rectangle 33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Google Shape;332;p41"/>
          <p:cNvSpPr txBox="1"/>
          <p:nvPr/>
        </p:nvSpPr>
        <p:spPr>
          <a:xfrm>
            <a:off x="1136397" y="502020"/>
            <a:ext cx="5323715" cy="164297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Poppins ExtraBold"/>
              </a:rPr>
              <a:t>OBRIGADA!</a:t>
            </a:r>
            <a:r>
              <a:rPr lang="en-US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Poppins"/>
              </a:rPr>
              <a:t> 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593227FE-5E0C-7667-13BA-FA254F99229A}"/>
              </a:ext>
            </a:extLst>
          </p:cNvPr>
          <p:cNvSpPr txBox="1">
            <a:spLocks/>
          </p:cNvSpPr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Michele Patricia Roncalio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Secretária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Fazenda de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Florianópolis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Presidente da ABRASF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418C1B61-2F22-CE71-E4A3-F05A11EC0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502" y="909081"/>
            <a:ext cx="4133459" cy="5071731"/>
          </a:xfrm>
          <a:prstGeom prst="rect">
            <a:avLst/>
          </a:prstGeom>
        </p:spPr>
      </p:pic>
      <p:pic>
        <p:nvPicPr>
          <p:cNvPr id="5" name="Imagem 4" descr="Texto">
            <a:extLst>
              <a:ext uri="{FF2B5EF4-FFF2-40B4-BE49-F238E27FC236}">
                <a16:creationId xmlns:a16="http://schemas.microsoft.com/office/drawing/2014/main" id="{84B325C1-E5B8-D002-5CEA-C043691CAC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81" y="3708736"/>
            <a:ext cx="1319645" cy="343108"/>
          </a:xfrm>
          <a:prstGeom prst="rect">
            <a:avLst/>
          </a:prstGeom>
        </p:spPr>
      </p:pic>
      <p:pic>
        <p:nvPicPr>
          <p:cNvPr id="6" name="Picture 2" descr="Marca da ABRASF">
            <a:extLst>
              <a:ext uri="{FF2B5EF4-FFF2-40B4-BE49-F238E27FC236}">
                <a16:creationId xmlns:a16="http://schemas.microsoft.com/office/drawing/2014/main" id="{6D0C2B48-7164-255D-B706-4C76A281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7087" y="3682980"/>
            <a:ext cx="992323" cy="3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rmer">
      <a:dk1>
        <a:srgbClr val="000000"/>
      </a:dk1>
      <a:lt1>
        <a:srgbClr val="FFFFFF"/>
      </a:lt1>
      <a:dk2>
        <a:srgbClr val="340762"/>
      </a:dk2>
      <a:lt2>
        <a:srgbClr val="FFFFFF"/>
      </a:lt2>
      <a:accent1>
        <a:srgbClr val="511ECB"/>
      </a:accent1>
      <a:accent2>
        <a:srgbClr val="340762"/>
      </a:accent2>
      <a:accent3>
        <a:srgbClr val="FFFFFF"/>
      </a:accent3>
      <a:accent4>
        <a:srgbClr val="EF6646"/>
      </a:accent4>
      <a:accent5>
        <a:srgbClr val="2BC1EF"/>
      </a:accent5>
      <a:accent6>
        <a:srgbClr val="EBB60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327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Poppins ExtraBold</vt:lpstr>
      <vt:lpstr>Rubik</vt:lpstr>
      <vt:lpstr>Poppins Medium</vt:lpstr>
      <vt:lpstr>Arial</vt:lpstr>
      <vt:lpstr>Poppins SemiBold</vt:lpstr>
      <vt:lpstr>Rubik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Roncalio</dc:creator>
  <cp:lastModifiedBy>Michele Roncalio</cp:lastModifiedBy>
  <cp:revision>3</cp:revision>
  <dcterms:modified xsi:type="dcterms:W3CDTF">2025-08-18T20:17:22Z</dcterms:modified>
</cp:coreProperties>
</file>