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6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</p:sldIdLst>
  <p:sldSz cx="12192000" cy="6858000"/>
  <p:notesSz cx="7104063" cy="10234613"/>
  <p:embeddedFontLst>
    <p:embeddedFont>
      <p:font typeface="Barlow" panose="00000500000000000000" pitchFamily="2" charset="0"/>
      <p:regular r:id="rId63"/>
      <p:bold r:id="rId64"/>
      <p:italic r:id="rId65"/>
      <p:boldItalic r:id="rId6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1" roundtripDataSignature="AMtx7mhKQ/ws4Wjr+uUleZdpRiFH7fNC9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DC3A025-3AEF-41D4-A6A7-BBF8C5398089}">
  <a:tblStyle styleId="{6DC3A025-3AEF-41D4-A6A7-BBF8C539808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2976" y="-96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1.fntdata"/><Relationship Id="rId7" Type="http://schemas.openxmlformats.org/officeDocument/2006/relationships/slide" Target="slides/slide6.xml"/><Relationship Id="rId71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4.fntdata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2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3.fntdata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78427" cy="513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4023992" y="0"/>
            <a:ext cx="3078427" cy="513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721107"/>
            <a:ext cx="3078427" cy="51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0" name="Google Shape;520;p2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21" name="Google Shape;521;p2:notes"/>
          <p:cNvSpPr txBox="1">
            <a:spLocks noGrp="1"/>
          </p:cNvSpPr>
          <p:nvPr>
            <p:ph type="sldNum" idx="12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5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30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58" name="Google Shape;65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8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30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65" name="Google Shape;66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9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72" name="Google Shape;67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10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30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5" name="Google Shape;68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6" name="Google Shape;696;p11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97" name="Google Shape;697;p11:notes"/>
          <p:cNvSpPr txBox="1">
            <a:spLocks noGrp="1"/>
          </p:cNvSpPr>
          <p:nvPr>
            <p:ph type="sldNum" idx="12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p12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32" name="Google Shape;73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13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45" name="Google Shape;74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p14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59" name="Google Shape;75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15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30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82" name="Google Shape;78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p16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30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87" name="Google Shape;78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1" name="Google Shape;541;p3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42" name="Google Shape;542;p3:notes"/>
          <p:cNvSpPr txBox="1">
            <a:spLocks noGrp="1"/>
          </p:cNvSpPr>
          <p:nvPr>
            <p:ph type="sldNum" idx="12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17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30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97" name="Google Shape;79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g39fcdd2374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6" name="Google Shape;806;g39fcdd2374e_0_0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30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495376" lvl="0" indent="-24768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07" name="Google Shape;807;g39fcdd2374e_0_0:notes"/>
          <p:cNvSpPr txBox="1">
            <a:spLocks noGrp="1"/>
          </p:cNvSpPr>
          <p:nvPr>
            <p:ph type="sldNum" idx="12"/>
          </p:nvPr>
        </p:nvSpPr>
        <p:spPr>
          <a:xfrm>
            <a:off x="4023992" y="9721106"/>
            <a:ext cx="3078427" cy="513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500"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6375" y="1381125"/>
            <a:ext cx="662940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7" name="Google Shape;827;p18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495376" lvl="0" indent="-24768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28" name="Google Shape;828;p18:notes"/>
          <p:cNvSpPr txBox="1">
            <a:spLocks noGrp="1"/>
          </p:cNvSpPr>
          <p:nvPr>
            <p:ph type="sldNum" idx="12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500"/>
              <a:t>22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54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52" name="Google Shape;852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55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59" name="Google Shape;859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p56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66" name="Google Shape;866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p57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1" name="Google Shape;871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p58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8" name="Google Shape;878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p25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89" name="Google Shape;889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" name="Google Shape;893;p60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94" name="Google Shape;894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6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5" name="Google Shape;56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9" name="Google Shape;899;p61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495376" lvl="0" indent="-24768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00" name="Google Shape;900;p61:notes"/>
          <p:cNvSpPr txBox="1">
            <a:spLocks noGrp="1"/>
          </p:cNvSpPr>
          <p:nvPr>
            <p:ph type="sldNum" idx="12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500"/>
              <a:t>30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919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0" name="Google Shape;920;p62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1" name="Google Shape;921;p62:notes"/>
          <p:cNvSpPr txBox="1">
            <a:spLocks noGrp="1"/>
          </p:cNvSpPr>
          <p:nvPr>
            <p:ph type="sldNum" idx="12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31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4" name="Google Shape;944;p63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30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45" name="Google Shape;945;p63:notes"/>
          <p:cNvSpPr txBox="1">
            <a:spLocks noGrp="1"/>
          </p:cNvSpPr>
          <p:nvPr>
            <p:ph type="sldNum" idx="12"/>
          </p:nvPr>
        </p:nvSpPr>
        <p:spPr>
          <a:xfrm>
            <a:off x="4023992" y="9721106"/>
            <a:ext cx="3078427" cy="513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32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p64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30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68" name="Google Shape;968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65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30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74" name="Google Shape;974;p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66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30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82" name="Google Shape;982;p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" name="Google Shape;988;p67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30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89" name="Google Shape;989;p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Google Shape;995;p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6" name="Google Shape;996;p68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30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7" name="Google Shape;997;p68:notes"/>
          <p:cNvSpPr txBox="1">
            <a:spLocks noGrp="1"/>
          </p:cNvSpPr>
          <p:nvPr>
            <p:ph type="sldNum" idx="12"/>
          </p:nvPr>
        </p:nvSpPr>
        <p:spPr>
          <a:xfrm>
            <a:off x="4023992" y="9721106"/>
            <a:ext cx="3078427" cy="513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37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Google Shape;1020;p69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30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21" name="Google Shape;1021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70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30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27" name="Google Shape;1027;p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g39dfa4ab2e8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2" name="Google Shape;572;g39dfa4ab2e8_0_17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30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73" name="Google Shape;573;g39dfa4ab2e8_0_17:notes"/>
          <p:cNvSpPr txBox="1">
            <a:spLocks noGrp="1"/>
          </p:cNvSpPr>
          <p:nvPr>
            <p:ph type="sldNum" idx="12"/>
          </p:nvPr>
        </p:nvSpPr>
        <p:spPr>
          <a:xfrm>
            <a:off x="4023992" y="9721106"/>
            <a:ext cx="3078427" cy="513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Google Shape;1033;p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4" name="Google Shape;1034;p71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30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35" name="Google Shape;1035;p71:notes"/>
          <p:cNvSpPr txBox="1">
            <a:spLocks noGrp="1"/>
          </p:cNvSpPr>
          <p:nvPr>
            <p:ph type="sldNum" idx="12"/>
          </p:nvPr>
        </p:nvSpPr>
        <p:spPr>
          <a:xfrm>
            <a:off x="4023992" y="9721106"/>
            <a:ext cx="3078427" cy="513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40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" name="Google Shape;1058;p72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30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59" name="Google Shape;1059;p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Google Shape;1064;p73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30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5" name="Google Shape;1065;p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74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30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1" name="Google Shape;1071;p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6" name="Google Shape;1076;p75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30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7" name="Google Shape;1077;p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4" name="Google Shape;1084;p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5" name="Google Shape;1085;p76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30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86" name="Google Shape;1086;p76:notes"/>
          <p:cNvSpPr txBox="1">
            <a:spLocks noGrp="1"/>
          </p:cNvSpPr>
          <p:nvPr>
            <p:ph type="sldNum" idx="12"/>
          </p:nvPr>
        </p:nvSpPr>
        <p:spPr>
          <a:xfrm>
            <a:off x="4023992" y="9721106"/>
            <a:ext cx="3078427" cy="513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45</a:t>
            </a:fld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" name="Google Shape;1108;p77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09" name="Google Shape;1109;p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" name="Google Shape;1116;p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7" name="Google Shape;1117;p78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495376" lvl="0" indent="-24768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18" name="Google Shape;1118;p78:notes"/>
          <p:cNvSpPr txBox="1">
            <a:spLocks noGrp="1"/>
          </p:cNvSpPr>
          <p:nvPr>
            <p:ph type="sldNum" idx="12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500"/>
              <a:t>47</a:t>
            </a:fld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7" name="Google Shape;1137;p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8" name="Google Shape;1138;p79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9" name="Google Shape;1139;p79:notes"/>
          <p:cNvSpPr txBox="1">
            <a:spLocks noGrp="1"/>
          </p:cNvSpPr>
          <p:nvPr>
            <p:ph type="sldNum" idx="12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48</a:t>
            </a:fld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80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30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63" name="Google Shape;1163;p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g39dde56bc03_0_0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30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96" name="Google Shape;596;g39dde56bc0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9" name="Google Shape;1169;p81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30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70" name="Google Shape;1170;p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82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30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77" name="Google Shape;1177;p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3" name="Google Shape;1183;p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84" name="Google Shape;1184;p83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30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85" name="Google Shape;1185;p83:notes"/>
          <p:cNvSpPr txBox="1">
            <a:spLocks noGrp="1"/>
          </p:cNvSpPr>
          <p:nvPr>
            <p:ph type="sldNum" idx="12"/>
          </p:nvPr>
        </p:nvSpPr>
        <p:spPr>
          <a:xfrm>
            <a:off x="4023992" y="9721106"/>
            <a:ext cx="3078427" cy="513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52</a:t>
            </a:fld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" name="Google Shape;1208;p93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9" name="Google Shape;1209;p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4" name="Google Shape;1214;p94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30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15" name="Google Shape;1215;p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7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30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4" name="Google Shape;122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30" name="Google Shape;1230;p84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30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31" name="Google Shape;1231;p84:notes"/>
          <p:cNvSpPr txBox="1">
            <a:spLocks noGrp="1"/>
          </p:cNvSpPr>
          <p:nvPr>
            <p:ph type="sldNum" idx="12"/>
          </p:nvPr>
        </p:nvSpPr>
        <p:spPr>
          <a:xfrm>
            <a:off x="4023992" y="9721106"/>
            <a:ext cx="3078427" cy="513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56</a:t>
            </a:fld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4" name="Google Shape;1254;p85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30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55" name="Google Shape;1255;p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1" name="Google Shape;1261;p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2" name="Google Shape;1262;p86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63" name="Google Shape;1263;p86:notes"/>
          <p:cNvSpPr txBox="1">
            <a:spLocks noGrp="1"/>
          </p:cNvSpPr>
          <p:nvPr>
            <p:ph type="sldNum" idx="12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58</a:t>
            </a:fld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83" name="Google Shape;1283;p87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30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84" name="Google Shape;1284;p87:notes"/>
          <p:cNvSpPr txBox="1">
            <a:spLocks noGrp="1"/>
          </p:cNvSpPr>
          <p:nvPr>
            <p:ph type="sldNum" idx="12"/>
          </p:nvPr>
        </p:nvSpPr>
        <p:spPr>
          <a:xfrm>
            <a:off x="4023992" y="9721106"/>
            <a:ext cx="3078427" cy="513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59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g39dfa4ab2e8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2" name="Google Shape;602;g39dfa4ab2e8_0_41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30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03" name="Google Shape;603;g39dfa4ab2e8_0_41:notes"/>
          <p:cNvSpPr txBox="1">
            <a:spLocks noGrp="1"/>
          </p:cNvSpPr>
          <p:nvPr>
            <p:ph type="sldNum" idx="12"/>
          </p:nvPr>
        </p:nvSpPr>
        <p:spPr>
          <a:xfrm>
            <a:off x="4023992" y="9721106"/>
            <a:ext cx="3078427" cy="513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8" name="Google Shape;1308;p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09" name="Google Shape;1309;p88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10" name="Google Shape;1310;p88:notes"/>
          <p:cNvSpPr txBox="1">
            <a:spLocks noGrp="1"/>
          </p:cNvSpPr>
          <p:nvPr>
            <p:ph type="sldNum" idx="12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60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19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26" name="Google Shape;62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2" name="Google Shape;632;p1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495376" lvl="0" indent="-24768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33" name="Google Shape;633;p1:notes"/>
          <p:cNvSpPr txBox="1">
            <a:spLocks noGrp="1"/>
          </p:cNvSpPr>
          <p:nvPr>
            <p:ph type="sldNum" idx="12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500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4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0" tIns="49500" rIns="99050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53" name="Google Shape;65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2.png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Key thought">
  <p:cSld name="1_Key thought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92"/>
          <p:cNvSpPr/>
          <p:nvPr/>
        </p:nvSpPr>
        <p:spPr>
          <a:xfrm>
            <a:off x="6963951" y="1629954"/>
            <a:ext cx="10456090" cy="1045609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solidFill>
            <a:srgbClr val="FFCF36"/>
          </a:solidFill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92"/>
          <p:cNvSpPr/>
          <p:nvPr/>
        </p:nvSpPr>
        <p:spPr>
          <a:xfrm>
            <a:off x="17702802" y="-5270263"/>
            <a:ext cx="4619740" cy="461974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solidFill>
            <a:srgbClr val="6CCEFF">
              <a:alpha val="41568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92"/>
          <p:cNvSpPr txBox="1">
            <a:spLocks noGrp="1"/>
          </p:cNvSpPr>
          <p:nvPr>
            <p:ph type="body" idx="1"/>
          </p:nvPr>
        </p:nvSpPr>
        <p:spPr>
          <a:xfrm>
            <a:off x="595567" y="304796"/>
            <a:ext cx="11000872" cy="6213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5400" b="1"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69" name="Google Shape;169;p92"/>
          <p:cNvGrpSpPr/>
          <p:nvPr/>
        </p:nvGrpSpPr>
        <p:grpSpPr>
          <a:xfrm>
            <a:off x="-13124383" y="-378342"/>
            <a:ext cx="29979654" cy="685800"/>
            <a:chOff x="-13124383" y="-378342"/>
            <a:chExt cx="29979654" cy="685800"/>
          </a:xfrm>
        </p:grpSpPr>
        <p:grpSp>
          <p:nvGrpSpPr>
            <p:cNvPr id="170" name="Google Shape;170;p92"/>
            <p:cNvGrpSpPr/>
            <p:nvPr/>
          </p:nvGrpSpPr>
          <p:grpSpPr>
            <a:xfrm>
              <a:off x="-13124383" y="-378342"/>
              <a:ext cx="20445837" cy="685800"/>
              <a:chOff x="-13124383" y="-378342"/>
              <a:chExt cx="20445837" cy="685800"/>
            </a:xfrm>
          </p:grpSpPr>
          <p:pic>
            <p:nvPicPr>
              <p:cNvPr id="171" name="Google Shape;171;p92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41" b="18448"/>
              <a:stretch/>
            </p:blipFill>
            <p:spPr>
              <a:xfrm>
                <a:off x="-13124383" y="-376897"/>
                <a:ext cx="9555598" cy="67840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2" name="Google Shape;172;p92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-3583753" y="-378342"/>
                <a:ext cx="5834137" cy="68409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3" name="Google Shape;173;p92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" b="12"/>
              <a:stretch/>
            </p:blipFill>
            <p:spPr>
              <a:xfrm flipH="1">
                <a:off x="2217438" y="-378342"/>
                <a:ext cx="5104016" cy="6858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74" name="Google Shape;174;p92"/>
            <p:cNvPicPr preferRelativeResize="0"/>
            <p:nvPr/>
          </p:nvPicPr>
          <p:blipFill rotWithShape="1">
            <a:blip r:embed="rId2">
              <a:alphaModFix/>
            </a:blip>
            <a:srcRect l="43" t="71793" r="-41" b="18448"/>
            <a:stretch/>
          </p:blipFill>
          <p:spPr>
            <a:xfrm>
              <a:off x="7299673" y="-376897"/>
              <a:ext cx="9555598" cy="6784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75" name="Google Shape;175;p92"/>
          <p:cNvGrpSpPr/>
          <p:nvPr/>
        </p:nvGrpSpPr>
        <p:grpSpPr>
          <a:xfrm>
            <a:off x="-3910806" y="6529904"/>
            <a:ext cx="38630839" cy="685800"/>
            <a:chOff x="-3910806" y="6529904"/>
            <a:chExt cx="38630839" cy="685800"/>
          </a:xfrm>
        </p:grpSpPr>
        <p:grpSp>
          <p:nvGrpSpPr>
            <p:cNvPr id="176" name="Google Shape;176;p92"/>
            <p:cNvGrpSpPr/>
            <p:nvPr/>
          </p:nvGrpSpPr>
          <p:grpSpPr>
            <a:xfrm>
              <a:off x="-3910806" y="6529904"/>
              <a:ext cx="20445855" cy="685800"/>
              <a:chOff x="-3910806" y="6529904"/>
              <a:chExt cx="20445855" cy="685800"/>
            </a:xfrm>
          </p:grpSpPr>
          <p:pic>
            <p:nvPicPr>
              <p:cNvPr id="177" name="Google Shape;177;p92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41" b="18448"/>
              <a:stretch/>
            </p:blipFill>
            <p:spPr>
              <a:xfrm>
                <a:off x="-3910806" y="6531348"/>
                <a:ext cx="9555608" cy="67841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8" name="Google Shape;178;p92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5629841" y="6529904"/>
                <a:ext cx="5834137" cy="68409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9" name="Google Shape;179;p92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" b="12"/>
              <a:stretch/>
            </p:blipFill>
            <p:spPr>
              <a:xfrm flipH="1">
                <a:off x="11431033" y="6529904"/>
                <a:ext cx="5104016" cy="6858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80" name="Google Shape;180;p92"/>
            <p:cNvGrpSpPr/>
            <p:nvPr/>
          </p:nvGrpSpPr>
          <p:grpSpPr>
            <a:xfrm>
              <a:off x="16513277" y="6529904"/>
              <a:ext cx="18206756" cy="685800"/>
              <a:chOff x="16513277" y="6529904"/>
              <a:chExt cx="18206756" cy="685800"/>
            </a:xfrm>
          </p:grpSpPr>
          <p:pic>
            <p:nvPicPr>
              <p:cNvPr id="181" name="Google Shape;181;p92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25005237" y="6529904"/>
                <a:ext cx="5834137" cy="68409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2" name="Google Shape;182;p92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41" b="18448"/>
              <a:stretch/>
            </p:blipFill>
            <p:spPr>
              <a:xfrm>
                <a:off x="16513277" y="6531348"/>
                <a:ext cx="9555608" cy="67841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3" name="Google Shape;183;p92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742" b="12"/>
              <a:stretch/>
            </p:blipFill>
            <p:spPr>
              <a:xfrm flipH="1">
                <a:off x="30830203" y="6529904"/>
                <a:ext cx="3889830" cy="6858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3"/>
          <p:cNvSpPr/>
          <p:nvPr/>
        </p:nvSpPr>
        <p:spPr>
          <a:xfrm>
            <a:off x="-8780702" y="-6604875"/>
            <a:ext cx="14901705" cy="13134109"/>
          </a:xfrm>
          <a:prstGeom prst="roundRect">
            <a:avLst>
              <a:gd name="adj" fmla="val 27343"/>
            </a:avLst>
          </a:prstGeom>
          <a:solidFill>
            <a:srgbClr val="FFCF3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23"/>
          <p:cNvSpPr/>
          <p:nvPr/>
        </p:nvSpPr>
        <p:spPr>
          <a:xfrm>
            <a:off x="9081656" y="317651"/>
            <a:ext cx="6207840" cy="6207840"/>
          </a:xfrm>
          <a:prstGeom prst="ellipse">
            <a:avLst/>
          </a:prstGeom>
          <a:solidFill>
            <a:srgbClr val="FFCF3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23"/>
          <p:cNvSpPr txBox="1">
            <a:spLocks noGrp="1"/>
          </p:cNvSpPr>
          <p:nvPr>
            <p:ph type="body" idx="1"/>
          </p:nvPr>
        </p:nvSpPr>
        <p:spPr>
          <a:xfrm>
            <a:off x="1089159" y="1897485"/>
            <a:ext cx="9990519" cy="1368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Arial"/>
              <a:buChar char="•"/>
              <a:defRPr sz="2800" b="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8" name="Google Shape;188;p23"/>
          <p:cNvSpPr txBox="1">
            <a:spLocks noGrp="1"/>
          </p:cNvSpPr>
          <p:nvPr>
            <p:ph type="body" idx="2"/>
          </p:nvPr>
        </p:nvSpPr>
        <p:spPr>
          <a:xfrm>
            <a:off x="731953" y="346367"/>
            <a:ext cx="11000868" cy="1575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 b="1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89" name="Google Shape;189;p23"/>
          <p:cNvGrpSpPr/>
          <p:nvPr/>
        </p:nvGrpSpPr>
        <p:grpSpPr>
          <a:xfrm>
            <a:off x="-13124387" y="-378346"/>
            <a:ext cx="29979662" cy="685800"/>
            <a:chOff x="-2466458" y="-1009402"/>
            <a:chExt cx="15064073" cy="344598"/>
          </a:xfrm>
        </p:grpSpPr>
        <p:grpSp>
          <p:nvGrpSpPr>
            <p:cNvPr id="190" name="Google Shape;190;p23"/>
            <p:cNvGrpSpPr/>
            <p:nvPr/>
          </p:nvGrpSpPr>
          <p:grpSpPr>
            <a:xfrm>
              <a:off x="-2466458" y="-1009402"/>
              <a:ext cx="10273553" cy="344598"/>
              <a:chOff x="7010400" y="-1820137"/>
              <a:chExt cx="26139050" cy="876765"/>
            </a:xfrm>
          </p:grpSpPr>
          <p:pic>
            <p:nvPicPr>
              <p:cNvPr id="191" name="Google Shape;191;p23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39" b="18448"/>
              <a:stretch/>
            </p:blipFill>
            <p:spPr>
              <a:xfrm>
                <a:off x="7010400" y="-1818290"/>
                <a:ext cx="12216384" cy="8673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2" name="Google Shape;192;p23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9207654" y="-1820137"/>
                <a:ext cx="7458668" cy="87457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3" name="Google Shape;193;p23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" b="10"/>
              <a:stretch/>
            </p:blipFill>
            <p:spPr>
              <a:xfrm flipH="1">
                <a:off x="26624206" y="-1820133"/>
                <a:ext cx="6525244" cy="87676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94" name="Google Shape;194;p23"/>
            <p:cNvPicPr preferRelativeResize="0"/>
            <p:nvPr/>
          </p:nvPicPr>
          <p:blipFill rotWithShape="1">
            <a:blip r:embed="rId2">
              <a:alphaModFix/>
            </a:blip>
            <a:srcRect l="43" t="71793" r="-39" b="18448"/>
            <a:stretch/>
          </p:blipFill>
          <p:spPr>
            <a:xfrm>
              <a:off x="7796152" y="-1008676"/>
              <a:ext cx="4801463" cy="34088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95" name="Google Shape;195;p23"/>
          <p:cNvGrpSpPr/>
          <p:nvPr/>
        </p:nvGrpSpPr>
        <p:grpSpPr>
          <a:xfrm>
            <a:off x="-3910805" y="6529904"/>
            <a:ext cx="38630834" cy="685800"/>
            <a:chOff x="-2466458" y="-1009402"/>
            <a:chExt cx="19411065" cy="344598"/>
          </a:xfrm>
        </p:grpSpPr>
        <p:grpSp>
          <p:nvGrpSpPr>
            <p:cNvPr id="196" name="Google Shape;196;p23"/>
            <p:cNvGrpSpPr/>
            <p:nvPr/>
          </p:nvGrpSpPr>
          <p:grpSpPr>
            <a:xfrm>
              <a:off x="-2466458" y="-1009402"/>
              <a:ext cx="10273553" cy="344598"/>
              <a:chOff x="7010400" y="-1820134"/>
              <a:chExt cx="26139050" cy="876762"/>
            </a:xfrm>
          </p:grpSpPr>
          <p:pic>
            <p:nvPicPr>
              <p:cNvPr id="197" name="Google Shape;197;p23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39" b="18448"/>
              <a:stretch/>
            </p:blipFill>
            <p:spPr>
              <a:xfrm>
                <a:off x="7010400" y="-1818290"/>
                <a:ext cx="12216384" cy="8673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8" name="Google Shape;198;p23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9207655" y="-1820134"/>
                <a:ext cx="7458667" cy="8745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9" name="Google Shape;199;p23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" b="10"/>
              <a:stretch/>
            </p:blipFill>
            <p:spPr>
              <a:xfrm flipH="1">
                <a:off x="26624206" y="-1820133"/>
                <a:ext cx="6525244" cy="87676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00" name="Google Shape;200;p23"/>
            <p:cNvGrpSpPr/>
            <p:nvPr/>
          </p:nvGrpSpPr>
          <p:grpSpPr>
            <a:xfrm>
              <a:off x="7796152" y="-1009402"/>
              <a:ext cx="9148455" cy="344598"/>
              <a:chOff x="7010400" y="-1820134"/>
              <a:chExt cx="23276456" cy="876762"/>
            </a:xfrm>
          </p:grpSpPr>
          <p:pic>
            <p:nvPicPr>
              <p:cNvPr id="201" name="Google Shape;201;p23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7866958" y="-1820134"/>
                <a:ext cx="7458667" cy="87457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2" name="Google Shape;202;p23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39" b="18448"/>
              <a:stretch/>
            </p:blipFill>
            <p:spPr>
              <a:xfrm>
                <a:off x="7010400" y="-1818289"/>
                <a:ext cx="12216383" cy="86731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3" name="Google Shape;203;p23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742" b="10"/>
              <a:stretch/>
            </p:blipFill>
            <p:spPr>
              <a:xfrm flipH="1">
                <a:off x="25313898" y="-1820134"/>
                <a:ext cx="4972958" cy="87676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-11000" y="-1032021"/>
            <a:ext cx="7800438" cy="1960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5821" y="928892"/>
            <a:ext cx="4346802" cy="1631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 flipH="1">
            <a:off x="7776952" y="-1032021"/>
            <a:ext cx="4458645" cy="1960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3425" y="2551988"/>
            <a:ext cx="4342737" cy="3682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2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561980" y="6228069"/>
            <a:ext cx="3772640" cy="1638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2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328050" y="6226570"/>
            <a:ext cx="2902590" cy="1642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2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-8796" y="6232003"/>
            <a:ext cx="5576161" cy="1638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2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782291" y="928548"/>
            <a:ext cx="4451185" cy="1627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2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329748" y="927615"/>
            <a:ext cx="3458527" cy="1631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22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329465" y="2553717"/>
            <a:ext cx="5006615" cy="3677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22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9327830" y="2552543"/>
            <a:ext cx="2897199" cy="3680782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22"/>
          <p:cNvSpPr/>
          <p:nvPr/>
        </p:nvSpPr>
        <p:spPr>
          <a:xfrm>
            <a:off x="3093065" y="925830"/>
            <a:ext cx="11171575" cy="531273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22"/>
          <p:cNvSpPr txBox="1"/>
          <p:nvPr/>
        </p:nvSpPr>
        <p:spPr>
          <a:xfrm>
            <a:off x="3765368" y="1461167"/>
            <a:ext cx="640080" cy="2389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Arial"/>
              <a:buNone/>
            </a:pPr>
            <a:r>
              <a:rPr lang="en-US" sz="9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22"/>
          <p:cNvSpPr txBox="1"/>
          <p:nvPr/>
        </p:nvSpPr>
        <p:spPr>
          <a:xfrm>
            <a:off x="11239063" y="3980919"/>
            <a:ext cx="640080" cy="2389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Arial"/>
              <a:buNone/>
            </a:pPr>
            <a:r>
              <a:rPr lang="en-US" sz="9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22"/>
          <p:cNvSpPr txBox="1">
            <a:spLocks noGrp="1"/>
          </p:cNvSpPr>
          <p:nvPr>
            <p:ph type="body" idx="1"/>
          </p:nvPr>
        </p:nvSpPr>
        <p:spPr>
          <a:xfrm>
            <a:off x="4389120" y="1530738"/>
            <a:ext cx="6798833" cy="2801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4400"/>
              <a:buNone/>
              <a:defRPr sz="4400" b="1" i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0" name="Google Shape;220;p22"/>
          <p:cNvSpPr txBox="1">
            <a:spLocks noGrp="1"/>
          </p:cNvSpPr>
          <p:nvPr>
            <p:ph type="body" idx="2"/>
          </p:nvPr>
        </p:nvSpPr>
        <p:spPr>
          <a:xfrm>
            <a:off x="4294271" y="4761992"/>
            <a:ext cx="6395250" cy="625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3600"/>
              <a:buFont typeface="Arial"/>
              <a:buNone/>
              <a:defRPr sz="3600" b="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1" name="Google Shape;221;p22"/>
          <p:cNvSpPr txBox="1">
            <a:spLocks noGrp="1"/>
          </p:cNvSpPr>
          <p:nvPr>
            <p:ph type="body" idx="3"/>
          </p:nvPr>
        </p:nvSpPr>
        <p:spPr>
          <a:xfrm>
            <a:off x="4294271" y="5257800"/>
            <a:ext cx="4825525" cy="398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None/>
              <a:defRPr sz="2400" b="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pos="2784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text columns">
  <p:cSld name="1_Two text columns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6"/>
          <p:cNvSpPr/>
          <p:nvPr/>
        </p:nvSpPr>
        <p:spPr>
          <a:xfrm>
            <a:off x="6497652" y="1683521"/>
            <a:ext cx="5137989" cy="4452359"/>
          </a:xfrm>
          <a:prstGeom prst="round1Rect">
            <a:avLst>
              <a:gd name="adj" fmla="val 50000"/>
            </a:avLst>
          </a:prstGeom>
          <a:solidFill>
            <a:srgbClr val="FFCF3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26"/>
          <p:cNvSpPr/>
          <p:nvPr/>
        </p:nvSpPr>
        <p:spPr>
          <a:xfrm rot="10800000">
            <a:off x="538384" y="1683520"/>
            <a:ext cx="5137989" cy="4452359"/>
          </a:xfrm>
          <a:prstGeom prst="round1Rect">
            <a:avLst>
              <a:gd name="adj" fmla="val 50000"/>
            </a:avLst>
          </a:prstGeom>
          <a:solidFill>
            <a:srgbClr val="FFCF3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26"/>
          <p:cNvSpPr txBox="1">
            <a:spLocks noGrp="1"/>
          </p:cNvSpPr>
          <p:nvPr>
            <p:ph type="body" idx="1"/>
          </p:nvPr>
        </p:nvSpPr>
        <p:spPr>
          <a:xfrm>
            <a:off x="0" y="351692"/>
            <a:ext cx="12192000" cy="141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 b="1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6" name="Google Shape;226;p26"/>
          <p:cNvSpPr txBox="1">
            <a:spLocks noGrp="1"/>
          </p:cNvSpPr>
          <p:nvPr>
            <p:ph type="body" idx="2"/>
          </p:nvPr>
        </p:nvSpPr>
        <p:spPr>
          <a:xfrm>
            <a:off x="7010399" y="2243328"/>
            <a:ext cx="3633217" cy="3560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Arial"/>
              <a:buChar char="•"/>
              <a:defRPr sz="2800" b="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7" name="Google Shape;227;p26"/>
          <p:cNvSpPr txBox="1">
            <a:spLocks noGrp="1"/>
          </p:cNvSpPr>
          <p:nvPr>
            <p:ph type="body" idx="3"/>
          </p:nvPr>
        </p:nvSpPr>
        <p:spPr>
          <a:xfrm>
            <a:off x="1371600" y="2243328"/>
            <a:ext cx="3633217" cy="3560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Arial"/>
              <a:buChar char="•"/>
              <a:defRPr sz="2800" b="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228" name="Google Shape;228;p26"/>
          <p:cNvGrpSpPr/>
          <p:nvPr/>
        </p:nvGrpSpPr>
        <p:grpSpPr>
          <a:xfrm>
            <a:off x="-13124387" y="-378346"/>
            <a:ext cx="29979662" cy="685800"/>
            <a:chOff x="-2466458" y="-1009402"/>
            <a:chExt cx="15064073" cy="344598"/>
          </a:xfrm>
        </p:grpSpPr>
        <p:grpSp>
          <p:nvGrpSpPr>
            <p:cNvPr id="229" name="Google Shape;229;p26"/>
            <p:cNvGrpSpPr/>
            <p:nvPr/>
          </p:nvGrpSpPr>
          <p:grpSpPr>
            <a:xfrm>
              <a:off x="-2466458" y="-1009402"/>
              <a:ext cx="10273553" cy="344598"/>
              <a:chOff x="7010400" y="-1820137"/>
              <a:chExt cx="26139050" cy="876765"/>
            </a:xfrm>
          </p:grpSpPr>
          <p:pic>
            <p:nvPicPr>
              <p:cNvPr id="230" name="Google Shape;230;p26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39" b="18448"/>
              <a:stretch/>
            </p:blipFill>
            <p:spPr>
              <a:xfrm>
                <a:off x="7010400" y="-1818290"/>
                <a:ext cx="12216384" cy="8673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31" name="Google Shape;231;p26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9207654" y="-1820137"/>
                <a:ext cx="7458668" cy="87457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32" name="Google Shape;232;p26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" b="10"/>
              <a:stretch/>
            </p:blipFill>
            <p:spPr>
              <a:xfrm flipH="1">
                <a:off x="26624206" y="-1820133"/>
                <a:ext cx="6525244" cy="87676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33" name="Google Shape;233;p26"/>
            <p:cNvPicPr preferRelativeResize="0"/>
            <p:nvPr/>
          </p:nvPicPr>
          <p:blipFill rotWithShape="1">
            <a:blip r:embed="rId2">
              <a:alphaModFix/>
            </a:blip>
            <a:srcRect l="43" t="71793" r="-39" b="18448"/>
            <a:stretch/>
          </p:blipFill>
          <p:spPr>
            <a:xfrm>
              <a:off x="7796152" y="-1008676"/>
              <a:ext cx="4801463" cy="34088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34" name="Google Shape;234;p26"/>
          <p:cNvGrpSpPr/>
          <p:nvPr/>
        </p:nvGrpSpPr>
        <p:grpSpPr>
          <a:xfrm>
            <a:off x="-3910805" y="6529904"/>
            <a:ext cx="38630834" cy="685800"/>
            <a:chOff x="-2466458" y="-1009402"/>
            <a:chExt cx="19411065" cy="344598"/>
          </a:xfrm>
        </p:grpSpPr>
        <p:grpSp>
          <p:nvGrpSpPr>
            <p:cNvPr id="235" name="Google Shape;235;p26"/>
            <p:cNvGrpSpPr/>
            <p:nvPr/>
          </p:nvGrpSpPr>
          <p:grpSpPr>
            <a:xfrm>
              <a:off x="-2466458" y="-1009402"/>
              <a:ext cx="10273553" cy="344598"/>
              <a:chOff x="7010400" y="-1820134"/>
              <a:chExt cx="26139050" cy="876762"/>
            </a:xfrm>
          </p:grpSpPr>
          <p:pic>
            <p:nvPicPr>
              <p:cNvPr id="236" name="Google Shape;236;p26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39" b="18448"/>
              <a:stretch/>
            </p:blipFill>
            <p:spPr>
              <a:xfrm>
                <a:off x="7010400" y="-1818290"/>
                <a:ext cx="12216384" cy="8673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37" name="Google Shape;237;p26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9207655" y="-1820134"/>
                <a:ext cx="7458667" cy="8745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38" name="Google Shape;238;p26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" b="10"/>
              <a:stretch/>
            </p:blipFill>
            <p:spPr>
              <a:xfrm flipH="1">
                <a:off x="26624206" y="-1820133"/>
                <a:ext cx="6525244" cy="87676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39" name="Google Shape;239;p26"/>
            <p:cNvGrpSpPr/>
            <p:nvPr/>
          </p:nvGrpSpPr>
          <p:grpSpPr>
            <a:xfrm>
              <a:off x="7796152" y="-1009402"/>
              <a:ext cx="9148455" cy="344598"/>
              <a:chOff x="7010400" y="-1820134"/>
              <a:chExt cx="23276456" cy="876762"/>
            </a:xfrm>
          </p:grpSpPr>
          <p:pic>
            <p:nvPicPr>
              <p:cNvPr id="240" name="Google Shape;240;p26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7866958" y="-1820134"/>
                <a:ext cx="7458667" cy="87457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41" name="Google Shape;241;p26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39" b="18448"/>
              <a:stretch/>
            </p:blipFill>
            <p:spPr>
              <a:xfrm>
                <a:off x="7010400" y="-1818289"/>
                <a:ext cx="12216383" cy="86731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42" name="Google Shape;242;p26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742" b="10"/>
              <a:stretch/>
            </p:blipFill>
            <p:spPr>
              <a:xfrm flipH="1">
                <a:off x="25313898" y="-1820134"/>
                <a:ext cx="4972958" cy="87676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1608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ey thought">
  <p:cSld name="Key though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8"/>
          <p:cNvSpPr/>
          <p:nvPr/>
        </p:nvSpPr>
        <p:spPr>
          <a:xfrm>
            <a:off x="-5297660" y="-1401813"/>
            <a:ext cx="10888337" cy="6070294"/>
          </a:xfrm>
          <a:prstGeom prst="roundRect">
            <a:avLst>
              <a:gd name="adj" fmla="val 50000"/>
            </a:avLst>
          </a:prstGeom>
          <a:solidFill>
            <a:srgbClr val="FFCF3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28"/>
          <p:cNvSpPr/>
          <p:nvPr/>
        </p:nvSpPr>
        <p:spPr>
          <a:xfrm>
            <a:off x="6963954" y="1629954"/>
            <a:ext cx="10456092" cy="10456092"/>
          </a:xfrm>
          <a:prstGeom prst="ellipse">
            <a:avLst/>
          </a:prstGeom>
          <a:solidFill>
            <a:srgbClr val="FFCF3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28"/>
          <p:cNvSpPr/>
          <p:nvPr/>
        </p:nvSpPr>
        <p:spPr>
          <a:xfrm>
            <a:off x="17702801" y="-5270267"/>
            <a:ext cx="4619738" cy="4619738"/>
          </a:xfrm>
          <a:prstGeom prst="ellipse">
            <a:avLst/>
          </a:prstGeom>
          <a:solidFill>
            <a:srgbClr val="6CCEFF">
              <a:alpha val="40784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28"/>
          <p:cNvSpPr txBox="1">
            <a:spLocks noGrp="1"/>
          </p:cNvSpPr>
          <p:nvPr>
            <p:ph type="body" idx="1"/>
          </p:nvPr>
        </p:nvSpPr>
        <p:spPr>
          <a:xfrm>
            <a:off x="595566" y="304800"/>
            <a:ext cx="11000868" cy="6213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  <a:defRPr sz="5400" b="1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248" name="Google Shape;248;p28"/>
          <p:cNvGrpSpPr/>
          <p:nvPr/>
        </p:nvGrpSpPr>
        <p:grpSpPr>
          <a:xfrm>
            <a:off x="-13124387" y="-378346"/>
            <a:ext cx="29979662" cy="685800"/>
            <a:chOff x="-2466458" y="-1009402"/>
            <a:chExt cx="15064073" cy="344598"/>
          </a:xfrm>
        </p:grpSpPr>
        <p:grpSp>
          <p:nvGrpSpPr>
            <p:cNvPr id="249" name="Google Shape;249;p28"/>
            <p:cNvGrpSpPr/>
            <p:nvPr/>
          </p:nvGrpSpPr>
          <p:grpSpPr>
            <a:xfrm>
              <a:off x="-2466458" y="-1009402"/>
              <a:ext cx="10273553" cy="344598"/>
              <a:chOff x="7010400" y="-1820137"/>
              <a:chExt cx="26139050" cy="876765"/>
            </a:xfrm>
          </p:grpSpPr>
          <p:pic>
            <p:nvPicPr>
              <p:cNvPr id="250" name="Google Shape;250;p28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39" b="18448"/>
              <a:stretch/>
            </p:blipFill>
            <p:spPr>
              <a:xfrm>
                <a:off x="7010400" y="-1818290"/>
                <a:ext cx="12216384" cy="8673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51" name="Google Shape;251;p28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9207654" y="-1820137"/>
                <a:ext cx="7458668" cy="87457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52" name="Google Shape;252;p28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" b="10"/>
              <a:stretch/>
            </p:blipFill>
            <p:spPr>
              <a:xfrm flipH="1">
                <a:off x="26624206" y="-1820133"/>
                <a:ext cx="6525244" cy="87676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53" name="Google Shape;253;p28"/>
            <p:cNvPicPr preferRelativeResize="0"/>
            <p:nvPr/>
          </p:nvPicPr>
          <p:blipFill rotWithShape="1">
            <a:blip r:embed="rId2">
              <a:alphaModFix/>
            </a:blip>
            <a:srcRect l="43" t="71793" r="-39" b="18448"/>
            <a:stretch/>
          </p:blipFill>
          <p:spPr>
            <a:xfrm>
              <a:off x="7796152" y="-1008676"/>
              <a:ext cx="4801463" cy="34088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54" name="Google Shape;254;p28"/>
          <p:cNvGrpSpPr/>
          <p:nvPr/>
        </p:nvGrpSpPr>
        <p:grpSpPr>
          <a:xfrm>
            <a:off x="-3910805" y="6529904"/>
            <a:ext cx="38630834" cy="685800"/>
            <a:chOff x="-2466458" y="-1009402"/>
            <a:chExt cx="19411065" cy="344598"/>
          </a:xfrm>
        </p:grpSpPr>
        <p:grpSp>
          <p:nvGrpSpPr>
            <p:cNvPr id="255" name="Google Shape;255;p28"/>
            <p:cNvGrpSpPr/>
            <p:nvPr/>
          </p:nvGrpSpPr>
          <p:grpSpPr>
            <a:xfrm>
              <a:off x="-2466458" y="-1009402"/>
              <a:ext cx="10273553" cy="344598"/>
              <a:chOff x="7010400" y="-1820134"/>
              <a:chExt cx="26139050" cy="876762"/>
            </a:xfrm>
          </p:grpSpPr>
          <p:pic>
            <p:nvPicPr>
              <p:cNvPr id="256" name="Google Shape;256;p28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39" b="18448"/>
              <a:stretch/>
            </p:blipFill>
            <p:spPr>
              <a:xfrm>
                <a:off x="7010400" y="-1818290"/>
                <a:ext cx="12216384" cy="8673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57" name="Google Shape;257;p28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9207655" y="-1820134"/>
                <a:ext cx="7458667" cy="8745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58" name="Google Shape;258;p28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" b="10"/>
              <a:stretch/>
            </p:blipFill>
            <p:spPr>
              <a:xfrm flipH="1">
                <a:off x="26624206" y="-1820133"/>
                <a:ext cx="6525244" cy="87676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59" name="Google Shape;259;p28"/>
            <p:cNvGrpSpPr/>
            <p:nvPr/>
          </p:nvGrpSpPr>
          <p:grpSpPr>
            <a:xfrm>
              <a:off x="7796152" y="-1009402"/>
              <a:ext cx="9148455" cy="344598"/>
              <a:chOff x="7010400" y="-1820134"/>
              <a:chExt cx="23276456" cy="876762"/>
            </a:xfrm>
          </p:grpSpPr>
          <p:pic>
            <p:nvPicPr>
              <p:cNvPr id="260" name="Google Shape;260;p28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7866958" y="-1820134"/>
                <a:ext cx="7458667" cy="87457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61" name="Google Shape;261;p28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39" b="18448"/>
              <a:stretch/>
            </p:blipFill>
            <p:spPr>
              <a:xfrm>
                <a:off x="7010400" y="-1818289"/>
                <a:ext cx="12216383" cy="86731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62" name="Google Shape;262;p28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742" b="10"/>
              <a:stretch/>
            </p:blipFill>
            <p:spPr>
              <a:xfrm flipH="1">
                <a:off x="25313898" y="-1820134"/>
                <a:ext cx="4972958" cy="87676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1608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">
  <p:cSld name="Photo"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0"/>
          <p:cNvSpPr>
            <a:spLocks noGrp="1"/>
          </p:cNvSpPr>
          <p:nvPr>
            <p:ph type="pic" idx="2"/>
          </p:nvPr>
        </p:nvSpPr>
        <p:spPr>
          <a:xfrm>
            <a:off x="0" y="306981"/>
            <a:ext cx="12192000" cy="6225624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grpSp>
        <p:nvGrpSpPr>
          <p:cNvPr id="265" name="Google Shape;265;p30"/>
          <p:cNvGrpSpPr/>
          <p:nvPr/>
        </p:nvGrpSpPr>
        <p:grpSpPr>
          <a:xfrm>
            <a:off x="-13124387" y="-378346"/>
            <a:ext cx="29979662" cy="685800"/>
            <a:chOff x="-2466458" y="-1009402"/>
            <a:chExt cx="15064073" cy="344598"/>
          </a:xfrm>
        </p:grpSpPr>
        <p:grpSp>
          <p:nvGrpSpPr>
            <p:cNvPr id="266" name="Google Shape;266;p30"/>
            <p:cNvGrpSpPr/>
            <p:nvPr/>
          </p:nvGrpSpPr>
          <p:grpSpPr>
            <a:xfrm>
              <a:off x="-2466458" y="-1009402"/>
              <a:ext cx="10273553" cy="344598"/>
              <a:chOff x="7010400" y="-1820137"/>
              <a:chExt cx="26139050" cy="876765"/>
            </a:xfrm>
          </p:grpSpPr>
          <p:pic>
            <p:nvPicPr>
              <p:cNvPr id="267" name="Google Shape;267;p30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39" b="18448"/>
              <a:stretch/>
            </p:blipFill>
            <p:spPr>
              <a:xfrm>
                <a:off x="7010400" y="-1818290"/>
                <a:ext cx="12216384" cy="8673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68" name="Google Shape;268;p30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9207654" y="-1820137"/>
                <a:ext cx="7458668" cy="87457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69" name="Google Shape;269;p30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" b="10"/>
              <a:stretch/>
            </p:blipFill>
            <p:spPr>
              <a:xfrm flipH="1">
                <a:off x="26624206" y="-1820133"/>
                <a:ext cx="6525244" cy="87676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70" name="Google Shape;270;p30"/>
            <p:cNvPicPr preferRelativeResize="0"/>
            <p:nvPr/>
          </p:nvPicPr>
          <p:blipFill rotWithShape="1">
            <a:blip r:embed="rId2">
              <a:alphaModFix/>
            </a:blip>
            <a:srcRect l="43" t="71793" r="-39" b="18448"/>
            <a:stretch/>
          </p:blipFill>
          <p:spPr>
            <a:xfrm>
              <a:off x="7796152" y="-1008676"/>
              <a:ext cx="4801463" cy="34088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1" name="Google Shape;271;p30"/>
          <p:cNvGrpSpPr/>
          <p:nvPr/>
        </p:nvGrpSpPr>
        <p:grpSpPr>
          <a:xfrm>
            <a:off x="-3910805" y="6529904"/>
            <a:ext cx="38630834" cy="685800"/>
            <a:chOff x="-2466458" y="-1009402"/>
            <a:chExt cx="19411065" cy="344598"/>
          </a:xfrm>
        </p:grpSpPr>
        <p:grpSp>
          <p:nvGrpSpPr>
            <p:cNvPr id="272" name="Google Shape;272;p30"/>
            <p:cNvGrpSpPr/>
            <p:nvPr/>
          </p:nvGrpSpPr>
          <p:grpSpPr>
            <a:xfrm>
              <a:off x="-2466458" y="-1009402"/>
              <a:ext cx="10273553" cy="344598"/>
              <a:chOff x="7010400" y="-1820134"/>
              <a:chExt cx="26139050" cy="876762"/>
            </a:xfrm>
          </p:grpSpPr>
          <p:pic>
            <p:nvPicPr>
              <p:cNvPr id="273" name="Google Shape;273;p30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39" b="18448"/>
              <a:stretch/>
            </p:blipFill>
            <p:spPr>
              <a:xfrm>
                <a:off x="7010400" y="-1818290"/>
                <a:ext cx="12216384" cy="8673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74" name="Google Shape;274;p30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9207655" y="-1820134"/>
                <a:ext cx="7458667" cy="8745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75" name="Google Shape;275;p30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" b="10"/>
              <a:stretch/>
            </p:blipFill>
            <p:spPr>
              <a:xfrm flipH="1">
                <a:off x="26624206" y="-1820133"/>
                <a:ext cx="6525244" cy="87676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76" name="Google Shape;276;p30"/>
            <p:cNvGrpSpPr/>
            <p:nvPr/>
          </p:nvGrpSpPr>
          <p:grpSpPr>
            <a:xfrm>
              <a:off x="7796152" y="-1009402"/>
              <a:ext cx="9148455" cy="344598"/>
              <a:chOff x="7010400" y="-1820134"/>
              <a:chExt cx="23276456" cy="876762"/>
            </a:xfrm>
          </p:grpSpPr>
          <p:pic>
            <p:nvPicPr>
              <p:cNvPr id="277" name="Google Shape;277;p30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7866958" y="-1820134"/>
                <a:ext cx="7458667" cy="87457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78" name="Google Shape;278;p30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39" b="18448"/>
              <a:stretch/>
            </p:blipFill>
            <p:spPr>
              <a:xfrm>
                <a:off x="7010400" y="-1818289"/>
                <a:ext cx="12216383" cy="86731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79" name="Google Shape;279;p30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742" b="10"/>
              <a:stretch/>
            </p:blipFill>
            <p:spPr>
              <a:xfrm flipH="1">
                <a:off x="25313898" y="-1820134"/>
                <a:ext cx="4972958" cy="87676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36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3">
  <p:cSld name="Photo 3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1"/>
          <p:cNvSpPr>
            <a:spLocks noGrp="1"/>
          </p:cNvSpPr>
          <p:nvPr>
            <p:ph type="pic" idx="2"/>
          </p:nvPr>
        </p:nvSpPr>
        <p:spPr>
          <a:xfrm>
            <a:off x="6096000" y="298451"/>
            <a:ext cx="6096000" cy="622935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282" name="Google Shape;282;p31"/>
          <p:cNvSpPr>
            <a:spLocks noGrp="1"/>
          </p:cNvSpPr>
          <p:nvPr>
            <p:ph type="pic" idx="3"/>
          </p:nvPr>
        </p:nvSpPr>
        <p:spPr>
          <a:xfrm>
            <a:off x="0" y="304800"/>
            <a:ext cx="6096000" cy="3124201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283" name="Google Shape;283;p31"/>
          <p:cNvSpPr>
            <a:spLocks noGrp="1"/>
          </p:cNvSpPr>
          <p:nvPr>
            <p:ph type="pic" idx="4"/>
          </p:nvPr>
        </p:nvSpPr>
        <p:spPr>
          <a:xfrm>
            <a:off x="0" y="3429000"/>
            <a:ext cx="6096000" cy="3101109"/>
          </a:xfrm>
          <a:prstGeom prst="rect">
            <a:avLst/>
          </a:prstGeom>
          <a:solidFill>
            <a:srgbClr val="A5A5A5"/>
          </a:solidFill>
          <a:ln>
            <a:noFill/>
          </a:ln>
        </p:spPr>
      </p:sp>
      <p:grpSp>
        <p:nvGrpSpPr>
          <p:cNvPr id="284" name="Google Shape;284;p31"/>
          <p:cNvGrpSpPr/>
          <p:nvPr/>
        </p:nvGrpSpPr>
        <p:grpSpPr>
          <a:xfrm>
            <a:off x="-13124387" y="-378346"/>
            <a:ext cx="29979662" cy="685800"/>
            <a:chOff x="-2466458" y="-1009402"/>
            <a:chExt cx="15064073" cy="344598"/>
          </a:xfrm>
        </p:grpSpPr>
        <p:grpSp>
          <p:nvGrpSpPr>
            <p:cNvPr id="285" name="Google Shape;285;p31"/>
            <p:cNvGrpSpPr/>
            <p:nvPr/>
          </p:nvGrpSpPr>
          <p:grpSpPr>
            <a:xfrm>
              <a:off x="-2466458" y="-1009402"/>
              <a:ext cx="10273553" cy="344598"/>
              <a:chOff x="7010400" y="-1820137"/>
              <a:chExt cx="26139050" cy="876765"/>
            </a:xfrm>
          </p:grpSpPr>
          <p:pic>
            <p:nvPicPr>
              <p:cNvPr id="286" name="Google Shape;286;p31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39" b="18448"/>
              <a:stretch/>
            </p:blipFill>
            <p:spPr>
              <a:xfrm>
                <a:off x="7010400" y="-1818290"/>
                <a:ext cx="12216384" cy="8673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87" name="Google Shape;287;p31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9207654" y="-1820137"/>
                <a:ext cx="7458668" cy="87457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88" name="Google Shape;288;p31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" b="10"/>
              <a:stretch/>
            </p:blipFill>
            <p:spPr>
              <a:xfrm flipH="1">
                <a:off x="26624206" y="-1820133"/>
                <a:ext cx="6525244" cy="87676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89" name="Google Shape;289;p31"/>
            <p:cNvPicPr preferRelativeResize="0"/>
            <p:nvPr/>
          </p:nvPicPr>
          <p:blipFill rotWithShape="1">
            <a:blip r:embed="rId2">
              <a:alphaModFix/>
            </a:blip>
            <a:srcRect l="43" t="71793" r="-39" b="18448"/>
            <a:stretch/>
          </p:blipFill>
          <p:spPr>
            <a:xfrm>
              <a:off x="7796152" y="-1008676"/>
              <a:ext cx="4801463" cy="34088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90" name="Google Shape;290;p31"/>
          <p:cNvGrpSpPr/>
          <p:nvPr/>
        </p:nvGrpSpPr>
        <p:grpSpPr>
          <a:xfrm>
            <a:off x="-3910805" y="6529904"/>
            <a:ext cx="38630834" cy="685800"/>
            <a:chOff x="-2466458" y="-1009402"/>
            <a:chExt cx="19411065" cy="344598"/>
          </a:xfrm>
        </p:grpSpPr>
        <p:grpSp>
          <p:nvGrpSpPr>
            <p:cNvPr id="291" name="Google Shape;291;p31"/>
            <p:cNvGrpSpPr/>
            <p:nvPr/>
          </p:nvGrpSpPr>
          <p:grpSpPr>
            <a:xfrm>
              <a:off x="-2466458" y="-1009402"/>
              <a:ext cx="10273553" cy="344598"/>
              <a:chOff x="7010400" y="-1820134"/>
              <a:chExt cx="26139050" cy="876762"/>
            </a:xfrm>
          </p:grpSpPr>
          <p:pic>
            <p:nvPicPr>
              <p:cNvPr id="292" name="Google Shape;292;p31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39" b="18448"/>
              <a:stretch/>
            </p:blipFill>
            <p:spPr>
              <a:xfrm>
                <a:off x="7010400" y="-1818290"/>
                <a:ext cx="12216384" cy="8673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93" name="Google Shape;293;p31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9207655" y="-1820134"/>
                <a:ext cx="7458667" cy="8745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94" name="Google Shape;294;p31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" b="10"/>
              <a:stretch/>
            </p:blipFill>
            <p:spPr>
              <a:xfrm flipH="1">
                <a:off x="26624206" y="-1820133"/>
                <a:ext cx="6525244" cy="87676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95" name="Google Shape;295;p31"/>
            <p:cNvGrpSpPr/>
            <p:nvPr/>
          </p:nvGrpSpPr>
          <p:grpSpPr>
            <a:xfrm>
              <a:off x="7796152" y="-1009402"/>
              <a:ext cx="9148455" cy="344598"/>
              <a:chOff x="7010400" y="-1820134"/>
              <a:chExt cx="23276456" cy="876762"/>
            </a:xfrm>
          </p:grpSpPr>
          <p:pic>
            <p:nvPicPr>
              <p:cNvPr id="296" name="Google Shape;296;p31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7866958" y="-1820134"/>
                <a:ext cx="7458667" cy="87457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97" name="Google Shape;297;p31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39" b="18448"/>
              <a:stretch/>
            </p:blipFill>
            <p:spPr>
              <a:xfrm>
                <a:off x="7010400" y="-1818289"/>
                <a:ext cx="12216383" cy="86731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98" name="Google Shape;298;p31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742" b="10"/>
              <a:stretch/>
            </p:blipFill>
            <p:spPr>
              <a:xfrm flipH="1">
                <a:off x="25313898" y="-1820134"/>
                <a:ext cx="4972958" cy="87676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36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sert Graph">
  <p:cSld name="Insert Graph"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2"/>
          <p:cNvSpPr/>
          <p:nvPr/>
        </p:nvSpPr>
        <p:spPr>
          <a:xfrm>
            <a:off x="-1620983" y="-849728"/>
            <a:ext cx="15545529" cy="2388299"/>
          </a:xfrm>
          <a:prstGeom prst="roundRect">
            <a:avLst>
              <a:gd name="adj" fmla="val 50000"/>
            </a:avLst>
          </a:prstGeom>
          <a:solidFill>
            <a:srgbClr val="FFCF3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32"/>
          <p:cNvSpPr txBox="1">
            <a:spLocks noGrp="1"/>
          </p:cNvSpPr>
          <p:nvPr>
            <p:ph type="body" idx="1"/>
          </p:nvPr>
        </p:nvSpPr>
        <p:spPr>
          <a:xfrm>
            <a:off x="0" y="351692"/>
            <a:ext cx="12192000" cy="141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 b="1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2" name="Google Shape;302;p32"/>
          <p:cNvSpPr txBox="1">
            <a:spLocks noGrp="1"/>
          </p:cNvSpPr>
          <p:nvPr>
            <p:ph type="body" idx="2"/>
          </p:nvPr>
        </p:nvSpPr>
        <p:spPr>
          <a:xfrm>
            <a:off x="6497053" y="1910954"/>
            <a:ext cx="4944098" cy="42993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Arial"/>
              <a:buChar char="•"/>
              <a:defRPr sz="2800" b="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3" name="Google Shape;303;p32"/>
          <p:cNvSpPr>
            <a:spLocks noGrp="1"/>
          </p:cNvSpPr>
          <p:nvPr>
            <p:ph type="chart" idx="3"/>
          </p:nvPr>
        </p:nvSpPr>
        <p:spPr>
          <a:xfrm>
            <a:off x="-1" y="1690601"/>
            <a:ext cx="6096000" cy="4690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grpSp>
        <p:nvGrpSpPr>
          <p:cNvPr id="304" name="Google Shape;304;p32"/>
          <p:cNvGrpSpPr/>
          <p:nvPr/>
        </p:nvGrpSpPr>
        <p:grpSpPr>
          <a:xfrm>
            <a:off x="-13124387" y="-378346"/>
            <a:ext cx="29979662" cy="685800"/>
            <a:chOff x="-2466458" y="-1009402"/>
            <a:chExt cx="15064073" cy="344598"/>
          </a:xfrm>
        </p:grpSpPr>
        <p:grpSp>
          <p:nvGrpSpPr>
            <p:cNvPr id="305" name="Google Shape;305;p32"/>
            <p:cNvGrpSpPr/>
            <p:nvPr/>
          </p:nvGrpSpPr>
          <p:grpSpPr>
            <a:xfrm>
              <a:off x="-2466458" y="-1009402"/>
              <a:ext cx="10273553" cy="344598"/>
              <a:chOff x="7010400" y="-1820137"/>
              <a:chExt cx="26139050" cy="876765"/>
            </a:xfrm>
          </p:grpSpPr>
          <p:pic>
            <p:nvPicPr>
              <p:cNvPr id="306" name="Google Shape;306;p32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39" b="18448"/>
              <a:stretch/>
            </p:blipFill>
            <p:spPr>
              <a:xfrm>
                <a:off x="7010400" y="-1818290"/>
                <a:ext cx="12216384" cy="8673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07" name="Google Shape;307;p32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9207654" y="-1820137"/>
                <a:ext cx="7458668" cy="87457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08" name="Google Shape;308;p32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" b="10"/>
              <a:stretch/>
            </p:blipFill>
            <p:spPr>
              <a:xfrm flipH="1">
                <a:off x="26624206" y="-1820133"/>
                <a:ext cx="6525244" cy="87676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309" name="Google Shape;309;p32"/>
            <p:cNvPicPr preferRelativeResize="0"/>
            <p:nvPr/>
          </p:nvPicPr>
          <p:blipFill rotWithShape="1">
            <a:blip r:embed="rId2">
              <a:alphaModFix/>
            </a:blip>
            <a:srcRect l="43" t="71793" r="-39" b="18448"/>
            <a:stretch/>
          </p:blipFill>
          <p:spPr>
            <a:xfrm>
              <a:off x="7796152" y="-1008676"/>
              <a:ext cx="4801463" cy="34088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10" name="Google Shape;310;p32"/>
          <p:cNvGrpSpPr/>
          <p:nvPr/>
        </p:nvGrpSpPr>
        <p:grpSpPr>
          <a:xfrm>
            <a:off x="-3910805" y="6529904"/>
            <a:ext cx="38630834" cy="685800"/>
            <a:chOff x="-2466458" y="-1009402"/>
            <a:chExt cx="19411065" cy="344598"/>
          </a:xfrm>
        </p:grpSpPr>
        <p:grpSp>
          <p:nvGrpSpPr>
            <p:cNvPr id="311" name="Google Shape;311;p32"/>
            <p:cNvGrpSpPr/>
            <p:nvPr/>
          </p:nvGrpSpPr>
          <p:grpSpPr>
            <a:xfrm>
              <a:off x="-2466458" y="-1009402"/>
              <a:ext cx="10273553" cy="344598"/>
              <a:chOff x="7010400" y="-1820134"/>
              <a:chExt cx="26139050" cy="876762"/>
            </a:xfrm>
          </p:grpSpPr>
          <p:pic>
            <p:nvPicPr>
              <p:cNvPr id="312" name="Google Shape;312;p32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39" b="18448"/>
              <a:stretch/>
            </p:blipFill>
            <p:spPr>
              <a:xfrm>
                <a:off x="7010400" y="-1818290"/>
                <a:ext cx="12216384" cy="8673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13" name="Google Shape;313;p32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9207655" y="-1820134"/>
                <a:ext cx="7458667" cy="8745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14" name="Google Shape;314;p32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" b="10"/>
              <a:stretch/>
            </p:blipFill>
            <p:spPr>
              <a:xfrm flipH="1">
                <a:off x="26624206" y="-1820133"/>
                <a:ext cx="6525244" cy="87676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15" name="Google Shape;315;p32"/>
            <p:cNvGrpSpPr/>
            <p:nvPr/>
          </p:nvGrpSpPr>
          <p:grpSpPr>
            <a:xfrm>
              <a:off x="7796152" y="-1009402"/>
              <a:ext cx="9148455" cy="344598"/>
              <a:chOff x="7010400" y="-1820134"/>
              <a:chExt cx="23276456" cy="876762"/>
            </a:xfrm>
          </p:grpSpPr>
          <p:pic>
            <p:nvPicPr>
              <p:cNvPr id="316" name="Google Shape;316;p32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7866958" y="-1820134"/>
                <a:ext cx="7458667" cy="87457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17" name="Google Shape;317;p32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39" b="18448"/>
              <a:stretch/>
            </p:blipFill>
            <p:spPr>
              <a:xfrm>
                <a:off x="7010400" y="-1818289"/>
                <a:ext cx="12216383" cy="86731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18" name="Google Shape;318;p32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742" b="10"/>
              <a:stretch/>
            </p:blipFill>
            <p:spPr>
              <a:xfrm flipH="1">
                <a:off x="25313898" y="-1820134"/>
                <a:ext cx="4972958" cy="87676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1608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meline">
  <p:cSld name="Timeline"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0" name="Google Shape;320;p34"/>
          <p:cNvCxnSpPr/>
          <p:nvPr/>
        </p:nvCxnSpPr>
        <p:spPr>
          <a:xfrm>
            <a:off x="-140677" y="3675462"/>
            <a:ext cx="12583354" cy="0"/>
          </a:xfrm>
          <a:prstGeom prst="straightConnector1">
            <a:avLst/>
          </a:prstGeom>
          <a:noFill/>
          <a:ln w="50800" cap="flat" cmpd="sng">
            <a:solidFill>
              <a:srgbClr val="00528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21" name="Google Shape;321;p34"/>
          <p:cNvSpPr/>
          <p:nvPr/>
        </p:nvSpPr>
        <p:spPr>
          <a:xfrm>
            <a:off x="10013699" y="3520205"/>
            <a:ext cx="311499" cy="311499"/>
          </a:xfrm>
          <a:prstGeom prst="ellipse">
            <a:avLst/>
          </a:prstGeom>
          <a:solidFill>
            <a:srgbClr val="00AA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34"/>
          <p:cNvSpPr/>
          <p:nvPr/>
        </p:nvSpPr>
        <p:spPr>
          <a:xfrm>
            <a:off x="5943278" y="3520205"/>
            <a:ext cx="311499" cy="311499"/>
          </a:xfrm>
          <a:prstGeom prst="ellipse">
            <a:avLst/>
          </a:prstGeom>
          <a:solidFill>
            <a:srgbClr val="00AA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34"/>
          <p:cNvSpPr/>
          <p:nvPr/>
        </p:nvSpPr>
        <p:spPr>
          <a:xfrm>
            <a:off x="1872858" y="3520205"/>
            <a:ext cx="311499" cy="311499"/>
          </a:xfrm>
          <a:prstGeom prst="ellipse">
            <a:avLst/>
          </a:prstGeom>
          <a:solidFill>
            <a:srgbClr val="00AA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34"/>
          <p:cNvSpPr txBox="1">
            <a:spLocks noGrp="1"/>
          </p:cNvSpPr>
          <p:nvPr>
            <p:ph type="body" idx="1"/>
          </p:nvPr>
        </p:nvSpPr>
        <p:spPr>
          <a:xfrm>
            <a:off x="494454" y="3989492"/>
            <a:ext cx="3061546" cy="1489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None/>
              <a:defRPr sz="2400" b="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5" name="Google Shape;325;p34"/>
          <p:cNvSpPr txBox="1">
            <a:spLocks noGrp="1"/>
          </p:cNvSpPr>
          <p:nvPr>
            <p:ph type="body" idx="2"/>
          </p:nvPr>
        </p:nvSpPr>
        <p:spPr>
          <a:xfrm>
            <a:off x="724325" y="2068830"/>
            <a:ext cx="2601806" cy="151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6" name="Google Shape;326;p34"/>
          <p:cNvSpPr txBox="1">
            <a:spLocks noGrp="1"/>
          </p:cNvSpPr>
          <p:nvPr>
            <p:ph type="body" idx="3"/>
          </p:nvPr>
        </p:nvSpPr>
        <p:spPr>
          <a:xfrm>
            <a:off x="4601054" y="3989492"/>
            <a:ext cx="3008786" cy="1489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None/>
              <a:defRPr sz="2400" b="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7" name="Google Shape;327;p34"/>
          <p:cNvSpPr txBox="1">
            <a:spLocks noGrp="1"/>
          </p:cNvSpPr>
          <p:nvPr>
            <p:ph type="body" idx="4"/>
          </p:nvPr>
        </p:nvSpPr>
        <p:spPr>
          <a:xfrm>
            <a:off x="4804545" y="2068830"/>
            <a:ext cx="2601806" cy="151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8" name="Google Shape;328;p34"/>
          <p:cNvSpPr txBox="1">
            <a:spLocks noGrp="1"/>
          </p:cNvSpPr>
          <p:nvPr>
            <p:ph type="body" idx="5"/>
          </p:nvPr>
        </p:nvSpPr>
        <p:spPr>
          <a:xfrm>
            <a:off x="8665054" y="3989492"/>
            <a:ext cx="2998626" cy="1489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None/>
              <a:defRPr sz="2400" b="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9" name="Google Shape;329;p34"/>
          <p:cNvSpPr txBox="1">
            <a:spLocks noGrp="1"/>
          </p:cNvSpPr>
          <p:nvPr>
            <p:ph type="body" idx="6"/>
          </p:nvPr>
        </p:nvSpPr>
        <p:spPr>
          <a:xfrm>
            <a:off x="8863465" y="2068830"/>
            <a:ext cx="2601806" cy="151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330" name="Google Shape;330;p34"/>
          <p:cNvGrpSpPr/>
          <p:nvPr/>
        </p:nvGrpSpPr>
        <p:grpSpPr>
          <a:xfrm>
            <a:off x="-3910805" y="6529904"/>
            <a:ext cx="38630834" cy="685800"/>
            <a:chOff x="-2466458" y="-1009402"/>
            <a:chExt cx="19411065" cy="344598"/>
          </a:xfrm>
        </p:grpSpPr>
        <p:grpSp>
          <p:nvGrpSpPr>
            <p:cNvPr id="331" name="Google Shape;331;p34"/>
            <p:cNvGrpSpPr/>
            <p:nvPr/>
          </p:nvGrpSpPr>
          <p:grpSpPr>
            <a:xfrm>
              <a:off x="-2466458" y="-1009402"/>
              <a:ext cx="10273553" cy="344598"/>
              <a:chOff x="7010400" y="-1820134"/>
              <a:chExt cx="26139050" cy="876762"/>
            </a:xfrm>
          </p:grpSpPr>
          <p:pic>
            <p:nvPicPr>
              <p:cNvPr id="332" name="Google Shape;332;p34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39" b="18448"/>
              <a:stretch/>
            </p:blipFill>
            <p:spPr>
              <a:xfrm>
                <a:off x="7010400" y="-1818290"/>
                <a:ext cx="12216384" cy="8673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33" name="Google Shape;333;p34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9207655" y="-1820134"/>
                <a:ext cx="7458667" cy="8745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34" name="Google Shape;334;p34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" b="10"/>
              <a:stretch/>
            </p:blipFill>
            <p:spPr>
              <a:xfrm flipH="1">
                <a:off x="26624206" y="-1820133"/>
                <a:ext cx="6525244" cy="87676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35" name="Google Shape;335;p34"/>
            <p:cNvGrpSpPr/>
            <p:nvPr/>
          </p:nvGrpSpPr>
          <p:grpSpPr>
            <a:xfrm>
              <a:off x="7796152" y="-1009402"/>
              <a:ext cx="9148455" cy="344598"/>
              <a:chOff x="7010400" y="-1820134"/>
              <a:chExt cx="23276456" cy="876762"/>
            </a:xfrm>
          </p:grpSpPr>
          <p:pic>
            <p:nvPicPr>
              <p:cNvPr id="336" name="Google Shape;336;p34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7866958" y="-1820134"/>
                <a:ext cx="7458667" cy="87457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37" name="Google Shape;337;p34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39" b="18448"/>
              <a:stretch/>
            </p:blipFill>
            <p:spPr>
              <a:xfrm>
                <a:off x="7010400" y="-1818289"/>
                <a:ext cx="12216383" cy="86731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38" name="Google Shape;338;p34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742" b="10"/>
              <a:stretch/>
            </p:blipFill>
            <p:spPr>
              <a:xfrm flipH="1">
                <a:off x="25313898" y="-1820134"/>
                <a:ext cx="4972958" cy="87676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339" name="Google Shape;339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149213" y="-20518"/>
            <a:ext cx="20490428" cy="205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5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5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1608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wo text columns">
  <p:cSld name="3_Two text columns"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35"/>
          <p:cNvSpPr/>
          <p:nvPr/>
        </p:nvSpPr>
        <p:spPr>
          <a:xfrm>
            <a:off x="-1620982" y="-927100"/>
            <a:ext cx="13812982" cy="2388299"/>
          </a:xfrm>
          <a:prstGeom prst="roundRect">
            <a:avLst>
              <a:gd name="adj" fmla="val 50000"/>
            </a:avLst>
          </a:prstGeom>
          <a:solidFill>
            <a:srgbClr val="FFCF3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35"/>
          <p:cNvSpPr/>
          <p:nvPr/>
        </p:nvSpPr>
        <p:spPr>
          <a:xfrm>
            <a:off x="52" y="1459496"/>
            <a:ext cx="3048000" cy="5073317"/>
          </a:xfrm>
          <a:prstGeom prst="round1Rect">
            <a:avLst>
              <a:gd name="adj" fmla="val 0"/>
            </a:avLst>
          </a:prstGeom>
          <a:solidFill>
            <a:srgbClr val="FFCF36"/>
          </a:solidFill>
          <a:ln>
            <a:noFill/>
          </a:ln>
        </p:spPr>
        <p:txBody>
          <a:bodyPr spcFirstLastPara="1" wrap="square" lIns="503975" tIns="45700" rIns="50397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35"/>
          <p:cNvSpPr txBox="1">
            <a:spLocks noGrp="1"/>
          </p:cNvSpPr>
          <p:nvPr>
            <p:ph type="body" idx="1"/>
          </p:nvPr>
        </p:nvSpPr>
        <p:spPr>
          <a:xfrm>
            <a:off x="0" y="351692"/>
            <a:ext cx="12192000" cy="141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 b="1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4" name="Google Shape;344;p35"/>
          <p:cNvSpPr txBox="1">
            <a:spLocks noGrp="1"/>
          </p:cNvSpPr>
          <p:nvPr>
            <p:ph type="body" idx="2"/>
          </p:nvPr>
        </p:nvSpPr>
        <p:spPr>
          <a:xfrm>
            <a:off x="0" y="2243328"/>
            <a:ext cx="3030876" cy="684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None/>
              <a:defRPr sz="2400" b="1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5" name="Google Shape;345;p35"/>
          <p:cNvSpPr txBox="1">
            <a:spLocks noGrp="1"/>
          </p:cNvSpPr>
          <p:nvPr>
            <p:ph type="body" idx="3"/>
          </p:nvPr>
        </p:nvSpPr>
        <p:spPr>
          <a:xfrm>
            <a:off x="1" y="4043575"/>
            <a:ext cx="2828440" cy="2685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45700" rIns="91425" bIns="45700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6" name="Google Shape;346;p35"/>
          <p:cNvSpPr txBox="1">
            <a:spLocks noGrp="1"/>
          </p:cNvSpPr>
          <p:nvPr>
            <p:ph type="body" idx="4"/>
          </p:nvPr>
        </p:nvSpPr>
        <p:spPr>
          <a:xfrm>
            <a:off x="0" y="3048000"/>
            <a:ext cx="3030876" cy="845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None/>
              <a:defRPr sz="20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7" name="Google Shape;347;p35"/>
          <p:cNvSpPr txBox="1">
            <a:spLocks noGrp="1"/>
          </p:cNvSpPr>
          <p:nvPr>
            <p:ph type="body" idx="5"/>
          </p:nvPr>
        </p:nvSpPr>
        <p:spPr>
          <a:xfrm>
            <a:off x="3048000" y="2243328"/>
            <a:ext cx="3030876" cy="684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None/>
              <a:defRPr sz="2400" b="1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8" name="Google Shape;348;p35"/>
          <p:cNvSpPr txBox="1">
            <a:spLocks noGrp="1"/>
          </p:cNvSpPr>
          <p:nvPr>
            <p:ph type="body" idx="6"/>
          </p:nvPr>
        </p:nvSpPr>
        <p:spPr>
          <a:xfrm>
            <a:off x="3048001" y="4043575"/>
            <a:ext cx="2828440" cy="2685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45700" rIns="91425" bIns="45700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9" name="Google Shape;349;p35"/>
          <p:cNvSpPr txBox="1">
            <a:spLocks noGrp="1"/>
          </p:cNvSpPr>
          <p:nvPr>
            <p:ph type="body" idx="7"/>
          </p:nvPr>
        </p:nvSpPr>
        <p:spPr>
          <a:xfrm>
            <a:off x="3048000" y="3048000"/>
            <a:ext cx="3030876" cy="845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None/>
              <a:defRPr sz="20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0" name="Google Shape;350;p35"/>
          <p:cNvSpPr/>
          <p:nvPr/>
        </p:nvSpPr>
        <p:spPr>
          <a:xfrm>
            <a:off x="6096000" y="1459496"/>
            <a:ext cx="3048000" cy="5073317"/>
          </a:xfrm>
          <a:prstGeom prst="round1Rect">
            <a:avLst>
              <a:gd name="adj" fmla="val 0"/>
            </a:avLst>
          </a:prstGeom>
          <a:solidFill>
            <a:srgbClr val="FFCF36"/>
          </a:solidFill>
          <a:ln>
            <a:noFill/>
          </a:ln>
        </p:spPr>
        <p:txBody>
          <a:bodyPr spcFirstLastPara="1" wrap="square" lIns="503975" tIns="45700" rIns="50397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35"/>
          <p:cNvSpPr txBox="1">
            <a:spLocks noGrp="1"/>
          </p:cNvSpPr>
          <p:nvPr>
            <p:ph type="body" idx="8"/>
          </p:nvPr>
        </p:nvSpPr>
        <p:spPr>
          <a:xfrm>
            <a:off x="6095948" y="2243328"/>
            <a:ext cx="3030876" cy="684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None/>
              <a:defRPr sz="2400" b="1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2" name="Google Shape;352;p35"/>
          <p:cNvSpPr txBox="1">
            <a:spLocks noGrp="1"/>
          </p:cNvSpPr>
          <p:nvPr>
            <p:ph type="body" idx="9"/>
          </p:nvPr>
        </p:nvSpPr>
        <p:spPr>
          <a:xfrm>
            <a:off x="6095949" y="4043575"/>
            <a:ext cx="2828440" cy="2685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45700" rIns="91425" bIns="45700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3" name="Google Shape;353;p35"/>
          <p:cNvSpPr txBox="1">
            <a:spLocks noGrp="1"/>
          </p:cNvSpPr>
          <p:nvPr>
            <p:ph type="body" idx="13"/>
          </p:nvPr>
        </p:nvSpPr>
        <p:spPr>
          <a:xfrm>
            <a:off x="6095948" y="3048000"/>
            <a:ext cx="3030876" cy="845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None/>
              <a:defRPr sz="20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4" name="Google Shape;354;p35"/>
          <p:cNvSpPr txBox="1">
            <a:spLocks noGrp="1"/>
          </p:cNvSpPr>
          <p:nvPr>
            <p:ph type="body" idx="14"/>
          </p:nvPr>
        </p:nvSpPr>
        <p:spPr>
          <a:xfrm>
            <a:off x="9144000" y="2243328"/>
            <a:ext cx="3030876" cy="684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None/>
              <a:defRPr sz="2400" b="1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5" name="Google Shape;355;p35"/>
          <p:cNvSpPr txBox="1">
            <a:spLocks noGrp="1"/>
          </p:cNvSpPr>
          <p:nvPr>
            <p:ph type="body" idx="15"/>
          </p:nvPr>
        </p:nvSpPr>
        <p:spPr>
          <a:xfrm>
            <a:off x="9144001" y="4043575"/>
            <a:ext cx="2828440" cy="2685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45700" rIns="91425" bIns="45700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6" name="Google Shape;356;p35"/>
          <p:cNvSpPr txBox="1">
            <a:spLocks noGrp="1"/>
          </p:cNvSpPr>
          <p:nvPr>
            <p:ph type="body" idx="16"/>
          </p:nvPr>
        </p:nvSpPr>
        <p:spPr>
          <a:xfrm>
            <a:off x="9144000" y="3048000"/>
            <a:ext cx="3030876" cy="845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None/>
              <a:defRPr sz="20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357" name="Google Shape;357;p35"/>
          <p:cNvGrpSpPr/>
          <p:nvPr/>
        </p:nvGrpSpPr>
        <p:grpSpPr>
          <a:xfrm>
            <a:off x="-13124387" y="-378346"/>
            <a:ext cx="29979662" cy="685800"/>
            <a:chOff x="-2466458" y="-1009402"/>
            <a:chExt cx="15064073" cy="344598"/>
          </a:xfrm>
        </p:grpSpPr>
        <p:grpSp>
          <p:nvGrpSpPr>
            <p:cNvPr id="358" name="Google Shape;358;p35"/>
            <p:cNvGrpSpPr/>
            <p:nvPr/>
          </p:nvGrpSpPr>
          <p:grpSpPr>
            <a:xfrm>
              <a:off x="-2466458" y="-1009402"/>
              <a:ext cx="10273553" cy="344598"/>
              <a:chOff x="7010400" y="-1820137"/>
              <a:chExt cx="26139050" cy="876765"/>
            </a:xfrm>
          </p:grpSpPr>
          <p:pic>
            <p:nvPicPr>
              <p:cNvPr id="359" name="Google Shape;359;p35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39" b="18448"/>
              <a:stretch/>
            </p:blipFill>
            <p:spPr>
              <a:xfrm>
                <a:off x="7010400" y="-1818290"/>
                <a:ext cx="12216384" cy="8673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60" name="Google Shape;360;p35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9207654" y="-1820137"/>
                <a:ext cx="7458668" cy="87457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61" name="Google Shape;361;p35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" b="10"/>
              <a:stretch/>
            </p:blipFill>
            <p:spPr>
              <a:xfrm flipH="1">
                <a:off x="26624206" y="-1820133"/>
                <a:ext cx="6525244" cy="87676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362" name="Google Shape;362;p35"/>
            <p:cNvPicPr preferRelativeResize="0"/>
            <p:nvPr/>
          </p:nvPicPr>
          <p:blipFill rotWithShape="1">
            <a:blip r:embed="rId2">
              <a:alphaModFix/>
            </a:blip>
            <a:srcRect l="43" t="71793" r="-39" b="18448"/>
            <a:stretch/>
          </p:blipFill>
          <p:spPr>
            <a:xfrm>
              <a:off x="7796152" y="-1008676"/>
              <a:ext cx="4801463" cy="34088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63" name="Google Shape;363;p35"/>
          <p:cNvGrpSpPr/>
          <p:nvPr/>
        </p:nvGrpSpPr>
        <p:grpSpPr>
          <a:xfrm>
            <a:off x="-3910805" y="6529904"/>
            <a:ext cx="38630834" cy="685800"/>
            <a:chOff x="-2466458" y="-1009402"/>
            <a:chExt cx="19411065" cy="344598"/>
          </a:xfrm>
        </p:grpSpPr>
        <p:grpSp>
          <p:nvGrpSpPr>
            <p:cNvPr id="364" name="Google Shape;364;p35"/>
            <p:cNvGrpSpPr/>
            <p:nvPr/>
          </p:nvGrpSpPr>
          <p:grpSpPr>
            <a:xfrm>
              <a:off x="-2466458" y="-1009402"/>
              <a:ext cx="10273553" cy="344598"/>
              <a:chOff x="7010400" y="-1820134"/>
              <a:chExt cx="26139050" cy="876762"/>
            </a:xfrm>
          </p:grpSpPr>
          <p:pic>
            <p:nvPicPr>
              <p:cNvPr id="365" name="Google Shape;365;p35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39" b="18448"/>
              <a:stretch/>
            </p:blipFill>
            <p:spPr>
              <a:xfrm>
                <a:off x="7010400" y="-1818290"/>
                <a:ext cx="12216384" cy="8673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66" name="Google Shape;366;p35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9207655" y="-1820134"/>
                <a:ext cx="7458667" cy="8745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67" name="Google Shape;367;p35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" b="10"/>
              <a:stretch/>
            </p:blipFill>
            <p:spPr>
              <a:xfrm flipH="1">
                <a:off x="26624206" y="-1820133"/>
                <a:ext cx="6525244" cy="87676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68" name="Google Shape;368;p35"/>
            <p:cNvGrpSpPr/>
            <p:nvPr/>
          </p:nvGrpSpPr>
          <p:grpSpPr>
            <a:xfrm>
              <a:off x="7796152" y="-1009402"/>
              <a:ext cx="9148455" cy="344598"/>
              <a:chOff x="7010400" y="-1820134"/>
              <a:chExt cx="23276456" cy="876762"/>
            </a:xfrm>
          </p:grpSpPr>
          <p:pic>
            <p:nvPicPr>
              <p:cNvPr id="369" name="Google Shape;369;p35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7866958" y="-1820134"/>
                <a:ext cx="7458667" cy="87457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70" name="Google Shape;370;p35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39" b="18448"/>
              <a:stretch/>
            </p:blipFill>
            <p:spPr>
              <a:xfrm>
                <a:off x="7010400" y="-1818289"/>
                <a:ext cx="12216383" cy="86731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71" name="Google Shape;371;p35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742" b="10"/>
              <a:stretch/>
            </p:blipFill>
            <p:spPr>
              <a:xfrm flipH="1">
                <a:off x="25313898" y="-1820134"/>
                <a:ext cx="4972958" cy="87676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1608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ound Photo">
  <p:cSld name="Round Photo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4"/>
          <p:cNvSpPr>
            <a:spLocks noGrp="1"/>
          </p:cNvSpPr>
          <p:nvPr>
            <p:ph type="pic" idx="2"/>
          </p:nvPr>
        </p:nvSpPr>
        <p:spPr>
          <a:xfrm>
            <a:off x="5988657" y="325091"/>
            <a:ext cx="6201838" cy="6201836"/>
          </a:xfrm>
          <a:prstGeom prst="ellipse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23" name="Google Shape;23;p24"/>
          <p:cNvSpPr txBox="1">
            <a:spLocks noGrp="1"/>
          </p:cNvSpPr>
          <p:nvPr>
            <p:ph type="body" idx="1"/>
          </p:nvPr>
        </p:nvSpPr>
        <p:spPr>
          <a:xfrm>
            <a:off x="412265" y="2510844"/>
            <a:ext cx="5394769" cy="333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Arial"/>
              <a:buChar char="•"/>
              <a:defRPr sz="2800" b="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4"/>
          <p:cNvSpPr txBox="1">
            <a:spLocks noGrp="1"/>
          </p:cNvSpPr>
          <p:nvPr>
            <p:ph type="body" idx="3"/>
          </p:nvPr>
        </p:nvSpPr>
        <p:spPr>
          <a:xfrm>
            <a:off x="518159" y="422031"/>
            <a:ext cx="5308209" cy="1854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 b="1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25" name="Google Shape;25;p24"/>
          <p:cNvGrpSpPr/>
          <p:nvPr/>
        </p:nvGrpSpPr>
        <p:grpSpPr>
          <a:xfrm>
            <a:off x="-7381955" y="-378346"/>
            <a:ext cx="29979662" cy="685800"/>
            <a:chOff x="-2466458" y="-1009402"/>
            <a:chExt cx="15064073" cy="344598"/>
          </a:xfrm>
        </p:grpSpPr>
        <p:grpSp>
          <p:nvGrpSpPr>
            <p:cNvPr id="26" name="Google Shape;26;p24"/>
            <p:cNvGrpSpPr/>
            <p:nvPr/>
          </p:nvGrpSpPr>
          <p:grpSpPr>
            <a:xfrm>
              <a:off x="-2466458" y="-1009402"/>
              <a:ext cx="10273553" cy="344598"/>
              <a:chOff x="7010400" y="-1820137"/>
              <a:chExt cx="26139050" cy="876765"/>
            </a:xfrm>
          </p:grpSpPr>
          <p:pic>
            <p:nvPicPr>
              <p:cNvPr id="27" name="Google Shape;27;p24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39" b="18448"/>
              <a:stretch/>
            </p:blipFill>
            <p:spPr>
              <a:xfrm>
                <a:off x="7010400" y="-1818290"/>
                <a:ext cx="12216384" cy="8673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8" name="Google Shape;28;p24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9207654" y="-1820137"/>
                <a:ext cx="7458668" cy="87457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9" name="Google Shape;29;p24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" b="10"/>
              <a:stretch/>
            </p:blipFill>
            <p:spPr>
              <a:xfrm flipH="1">
                <a:off x="26624206" y="-1820133"/>
                <a:ext cx="6525244" cy="87676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30" name="Google Shape;30;p24"/>
            <p:cNvPicPr preferRelativeResize="0"/>
            <p:nvPr/>
          </p:nvPicPr>
          <p:blipFill rotWithShape="1">
            <a:blip r:embed="rId2">
              <a:alphaModFix/>
            </a:blip>
            <a:srcRect l="43" t="71793" r="-39" b="18448"/>
            <a:stretch/>
          </p:blipFill>
          <p:spPr>
            <a:xfrm>
              <a:off x="7796152" y="-1008676"/>
              <a:ext cx="4801463" cy="34088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1" name="Google Shape;31;p24"/>
          <p:cNvGrpSpPr/>
          <p:nvPr/>
        </p:nvGrpSpPr>
        <p:grpSpPr>
          <a:xfrm>
            <a:off x="-15376479" y="6529904"/>
            <a:ext cx="38630834" cy="685800"/>
            <a:chOff x="-2466458" y="-1009402"/>
            <a:chExt cx="19411065" cy="344598"/>
          </a:xfrm>
        </p:grpSpPr>
        <p:grpSp>
          <p:nvGrpSpPr>
            <p:cNvPr id="32" name="Google Shape;32;p24"/>
            <p:cNvGrpSpPr/>
            <p:nvPr/>
          </p:nvGrpSpPr>
          <p:grpSpPr>
            <a:xfrm>
              <a:off x="-2466458" y="-1009402"/>
              <a:ext cx="10273553" cy="344598"/>
              <a:chOff x="7010400" y="-1820134"/>
              <a:chExt cx="26139050" cy="876762"/>
            </a:xfrm>
          </p:grpSpPr>
          <p:pic>
            <p:nvPicPr>
              <p:cNvPr id="33" name="Google Shape;33;p24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39" b="18448"/>
              <a:stretch/>
            </p:blipFill>
            <p:spPr>
              <a:xfrm>
                <a:off x="7010400" y="-1818290"/>
                <a:ext cx="12216384" cy="8673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4" name="Google Shape;34;p24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9207655" y="-1820134"/>
                <a:ext cx="7458667" cy="8745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5" name="Google Shape;35;p24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" b="10"/>
              <a:stretch/>
            </p:blipFill>
            <p:spPr>
              <a:xfrm flipH="1">
                <a:off x="26624206" y="-1820133"/>
                <a:ext cx="6525244" cy="87676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6" name="Google Shape;36;p24"/>
            <p:cNvGrpSpPr/>
            <p:nvPr/>
          </p:nvGrpSpPr>
          <p:grpSpPr>
            <a:xfrm>
              <a:off x="7796152" y="-1009402"/>
              <a:ext cx="9148455" cy="344598"/>
              <a:chOff x="7010400" y="-1820134"/>
              <a:chExt cx="23276456" cy="876762"/>
            </a:xfrm>
          </p:grpSpPr>
          <p:pic>
            <p:nvPicPr>
              <p:cNvPr id="37" name="Google Shape;37;p24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7866958" y="-1820134"/>
                <a:ext cx="7458667" cy="87457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8" name="Google Shape;38;p24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39" b="18448"/>
              <a:stretch/>
            </p:blipFill>
            <p:spPr>
              <a:xfrm>
                <a:off x="7010400" y="-1818289"/>
                <a:ext cx="12216383" cy="86731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9" name="Google Shape;39;p24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742" b="10"/>
              <a:stretch/>
            </p:blipFill>
            <p:spPr>
              <a:xfrm flipH="1">
                <a:off x="25313898" y="-1820134"/>
                <a:ext cx="4972958" cy="87676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36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2">
  <p:cSld name="Photo 2"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38"/>
          <p:cNvSpPr>
            <a:spLocks noGrp="1"/>
          </p:cNvSpPr>
          <p:nvPr>
            <p:ph type="pic" idx="2"/>
          </p:nvPr>
        </p:nvSpPr>
        <p:spPr>
          <a:xfrm>
            <a:off x="6096000" y="296563"/>
            <a:ext cx="6096000" cy="6231238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374" name="Google Shape;374;p38"/>
          <p:cNvSpPr>
            <a:spLocks noGrp="1"/>
          </p:cNvSpPr>
          <p:nvPr>
            <p:ph type="pic" idx="3"/>
          </p:nvPr>
        </p:nvSpPr>
        <p:spPr>
          <a:xfrm>
            <a:off x="0" y="296563"/>
            <a:ext cx="6096000" cy="6231238"/>
          </a:xfrm>
          <a:prstGeom prst="rect">
            <a:avLst/>
          </a:prstGeom>
          <a:solidFill>
            <a:srgbClr val="A5A5A5"/>
          </a:solidFill>
          <a:ln>
            <a:noFill/>
          </a:ln>
        </p:spPr>
      </p:sp>
      <p:grpSp>
        <p:nvGrpSpPr>
          <p:cNvPr id="375" name="Google Shape;375;p38"/>
          <p:cNvGrpSpPr/>
          <p:nvPr/>
        </p:nvGrpSpPr>
        <p:grpSpPr>
          <a:xfrm>
            <a:off x="-13124387" y="-378346"/>
            <a:ext cx="29979662" cy="685800"/>
            <a:chOff x="-2466458" y="-1009402"/>
            <a:chExt cx="15064073" cy="344598"/>
          </a:xfrm>
        </p:grpSpPr>
        <p:grpSp>
          <p:nvGrpSpPr>
            <p:cNvPr id="376" name="Google Shape;376;p38"/>
            <p:cNvGrpSpPr/>
            <p:nvPr/>
          </p:nvGrpSpPr>
          <p:grpSpPr>
            <a:xfrm>
              <a:off x="-2466458" y="-1009402"/>
              <a:ext cx="10273553" cy="344598"/>
              <a:chOff x="7010400" y="-1820137"/>
              <a:chExt cx="26139050" cy="876765"/>
            </a:xfrm>
          </p:grpSpPr>
          <p:pic>
            <p:nvPicPr>
              <p:cNvPr id="377" name="Google Shape;377;p38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39" b="18448"/>
              <a:stretch/>
            </p:blipFill>
            <p:spPr>
              <a:xfrm>
                <a:off x="7010400" y="-1818290"/>
                <a:ext cx="12216384" cy="8673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78" name="Google Shape;378;p38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9207654" y="-1820137"/>
                <a:ext cx="7458668" cy="87457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79" name="Google Shape;379;p38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" b="10"/>
              <a:stretch/>
            </p:blipFill>
            <p:spPr>
              <a:xfrm flipH="1">
                <a:off x="26624206" y="-1820133"/>
                <a:ext cx="6525244" cy="87676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380" name="Google Shape;380;p38"/>
            <p:cNvPicPr preferRelativeResize="0"/>
            <p:nvPr/>
          </p:nvPicPr>
          <p:blipFill rotWithShape="1">
            <a:blip r:embed="rId2">
              <a:alphaModFix/>
            </a:blip>
            <a:srcRect l="43" t="71793" r="-39" b="18448"/>
            <a:stretch/>
          </p:blipFill>
          <p:spPr>
            <a:xfrm>
              <a:off x="7796152" y="-1008676"/>
              <a:ext cx="4801463" cy="34088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81" name="Google Shape;381;p38"/>
          <p:cNvGrpSpPr/>
          <p:nvPr/>
        </p:nvGrpSpPr>
        <p:grpSpPr>
          <a:xfrm>
            <a:off x="-3910805" y="6529904"/>
            <a:ext cx="38630834" cy="685800"/>
            <a:chOff x="-2466458" y="-1009402"/>
            <a:chExt cx="19411065" cy="344598"/>
          </a:xfrm>
        </p:grpSpPr>
        <p:grpSp>
          <p:nvGrpSpPr>
            <p:cNvPr id="382" name="Google Shape;382;p38"/>
            <p:cNvGrpSpPr/>
            <p:nvPr/>
          </p:nvGrpSpPr>
          <p:grpSpPr>
            <a:xfrm>
              <a:off x="-2466458" y="-1009402"/>
              <a:ext cx="10273553" cy="344598"/>
              <a:chOff x="7010400" y="-1820134"/>
              <a:chExt cx="26139050" cy="876762"/>
            </a:xfrm>
          </p:grpSpPr>
          <p:pic>
            <p:nvPicPr>
              <p:cNvPr id="383" name="Google Shape;383;p38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39" b="18448"/>
              <a:stretch/>
            </p:blipFill>
            <p:spPr>
              <a:xfrm>
                <a:off x="7010400" y="-1818290"/>
                <a:ext cx="12216384" cy="8673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84" name="Google Shape;384;p38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9207655" y="-1820134"/>
                <a:ext cx="7458667" cy="8745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85" name="Google Shape;385;p38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" b="10"/>
              <a:stretch/>
            </p:blipFill>
            <p:spPr>
              <a:xfrm flipH="1">
                <a:off x="26624206" y="-1820133"/>
                <a:ext cx="6525244" cy="87676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86" name="Google Shape;386;p38"/>
            <p:cNvGrpSpPr/>
            <p:nvPr/>
          </p:nvGrpSpPr>
          <p:grpSpPr>
            <a:xfrm>
              <a:off x="7796152" y="-1009402"/>
              <a:ext cx="9148455" cy="344598"/>
              <a:chOff x="7010400" y="-1820134"/>
              <a:chExt cx="23276456" cy="876762"/>
            </a:xfrm>
          </p:grpSpPr>
          <p:pic>
            <p:nvPicPr>
              <p:cNvPr id="387" name="Google Shape;387;p38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7866958" y="-1820134"/>
                <a:ext cx="7458667" cy="87457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88" name="Google Shape;388;p38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39" b="18448"/>
              <a:stretch/>
            </p:blipFill>
            <p:spPr>
              <a:xfrm>
                <a:off x="7010400" y="-1818289"/>
                <a:ext cx="12216383" cy="86731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89" name="Google Shape;389;p38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742" b="10"/>
              <a:stretch/>
            </p:blipFill>
            <p:spPr>
              <a:xfrm flipH="1">
                <a:off x="25313898" y="-1820134"/>
                <a:ext cx="4972958" cy="87676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36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4">
  <p:cSld name="Photo 4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39"/>
          <p:cNvSpPr>
            <a:spLocks noGrp="1"/>
          </p:cNvSpPr>
          <p:nvPr>
            <p:ph type="pic" idx="2"/>
          </p:nvPr>
        </p:nvSpPr>
        <p:spPr>
          <a:xfrm>
            <a:off x="0" y="313039"/>
            <a:ext cx="6096000" cy="3115962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92" name="Google Shape;392;p39"/>
          <p:cNvSpPr>
            <a:spLocks noGrp="1"/>
          </p:cNvSpPr>
          <p:nvPr>
            <p:ph type="pic" idx="3"/>
          </p:nvPr>
        </p:nvSpPr>
        <p:spPr>
          <a:xfrm>
            <a:off x="0" y="3429000"/>
            <a:ext cx="6096000" cy="3103445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393" name="Google Shape;393;p39"/>
          <p:cNvSpPr>
            <a:spLocks noGrp="1"/>
          </p:cNvSpPr>
          <p:nvPr>
            <p:ph type="pic" idx="4"/>
          </p:nvPr>
        </p:nvSpPr>
        <p:spPr>
          <a:xfrm>
            <a:off x="6096000" y="304801"/>
            <a:ext cx="6096000" cy="31242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394" name="Google Shape;394;p39"/>
          <p:cNvSpPr>
            <a:spLocks noGrp="1"/>
          </p:cNvSpPr>
          <p:nvPr>
            <p:ph type="pic" idx="5"/>
          </p:nvPr>
        </p:nvSpPr>
        <p:spPr>
          <a:xfrm>
            <a:off x="6096000" y="3429000"/>
            <a:ext cx="6096000" cy="3099887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grpSp>
        <p:nvGrpSpPr>
          <p:cNvPr id="395" name="Google Shape;395;p39"/>
          <p:cNvGrpSpPr/>
          <p:nvPr/>
        </p:nvGrpSpPr>
        <p:grpSpPr>
          <a:xfrm>
            <a:off x="-13124387" y="-378346"/>
            <a:ext cx="29979662" cy="685800"/>
            <a:chOff x="-2466458" y="-1009402"/>
            <a:chExt cx="15064073" cy="344598"/>
          </a:xfrm>
        </p:grpSpPr>
        <p:grpSp>
          <p:nvGrpSpPr>
            <p:cNvPr id="396" name="Google Shape;396;p39"/>
            <p:cNvGrpSpPr/>
            <p:nvPr/>
          </p:nvGrpSpPr>
          <p:grpSpPr>
            <a:xfrm>
              <a:off x="-2466458" y="-1009402"/>
              <a:ext cx="10273553" cy="344598"/>
              <a:chOff x="7010400" y="-1820137"/>
              <a:chExt cx="26139050" cy="876765"/>
            </a:xfrm>
          </p:grpSpPr>
          <p:pic>
            <p:nvPicPr>
              <p:cNvPr id="397" name="Google Shape;397;p39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39" b="18448"/>
              <a:stretch/>
            </p:blipFill>
            <p:spPr>
              <a:xfrm>
                <a:off x="7010400" y="-1818290"/>
                <a:ext cx="12216384" cy="8673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98" name="Google Shape;398;p39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9207654" y="-1820137"/>
                <a:ext cx="7458668" cy="87457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99" name="Google Shape;399;p39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" b="10"/>
              <a:stretch/>
            </p:blipFill>
            <p:spPr>
              <a:xfrm flipH="1">
                <a:off x="26624206" y="-1820133"/>
                <a:ext cx="6525244" cy="87676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400" name="Google Shape;400;p39"/>
            <p:cNvPicPr preferRelativeResize="0"/>
            <p:nvPr/>
          </p:nvPicPr>
          <p:blipFill rotWithShape="1">
            <a:blip r:embed="rId2">
              <a:alphaModFix/>
            </a:blip>
            <a:srcRect l="43" t="71793" r="-39" b="18448"/>
            <a:stretch/>
          </p:blipFill>
          <p:spPr>
            <a:xfrm>
              <a:off x="7796152" y="-1008676"/>
              <a:ext cx="4801463" cy="34088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01" name="Google Shape;401;p39"/>
          <p:cNvGrpSpPr/>
          <p:nvPr/>
        </p:nvGrpSpPr>
        <p:grpSpPr>
          <a:xfrm>
            <a:off x="-3910805" y="6529904"/>
            <a:ext cx="38630834" cy="685800"/>
            <a:chOff x="-2466458" y="-1009402"/>
            <a:chExt cx="19411065" cy="344598"/>
          </a:xfrm>
        </p:grpSpPr>
        <p:grpSp>
          <p:nvGrpSpPr>
            <p:cNvPr id="402" name="Google Shape;402;p39"/>
            <p:cNvGrpSpPr/>
            <p:nvPr/>
          </p:nvGrpSpPr>
          <p:grpSpPr>
            <a:xfrm>
              <a:off x="-2466458" y="-1009402"/>
              <a:ext cx="10273553" cy="344598"/>
              <a:chOff x="7010400" y="-1820134"/>
              <a:chExt cx="26139050" cy="876762"/>
            </a:xfrm>
          </p:grpSpPr>
          <p:pic>
            <p:nvPicPr>
              <p:cNvPr id="403" name="Google Shape;403;p39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39" b="18448"/>
              <a:stretch/>
            </p:blipFill>
            <p:spPr>
              <a:xfrm>
                <a:off x="7010400" y="-1818290"/>
                <a:ext cx="12216384" cy="8673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04" name="Google Shape;404;p39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9207655" y="-1820134"/>
                <a:ext cx="7458667" cy="8745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05" name="Google Shape;405;p39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" b="10"/>
              <a:stretch/>
            </p:blipFill>
            <p:spPr>
              <a:xfrm flipH="1">
                <a:off x="26624206" y="-1820133"/>
                <a:ext cx="6525244" cy="87676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06" name="Google Shape;406;p39"/>
            <p:cNvGrpSpPr/>
            <p:nvPr/>
          </p:nvGrpSpPr>
          <p:grpSpPr>
            <a:xfrm>
              <a:off x="7796152" y="-1009402"/>
              <a:ext cx="9148455" cy="344598"/>
              <a:chOff x="7010400" y="-1820134"/>
              <a:chExt cx="23276456" cy="876762"/>
            </a:xfrm>
          </p:grpSpPr>
          <p:pic>
            <p:nvPicPr>
              <p:cNvPr id="407" name="Google Shape;407;p39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7866958" y="-1820134"/>
                <a:ext cx="7458667" cy="87457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08" name="Google Shape;408;p39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39" b="18448"/>
              <a:stretch/>
            </p:blipFill>
            <p:spPr>
              <a:xfrm>
                <a:off x="7010400" y="-1818289"/>
                <a:ext cx="12216383" cy="86731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09" name="Google Shape;409;p39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742" b="10"/>
              <a:stretch/>
            </p:blipFill>
            <p:spPr>
              <a:xfrm flipH="1">
                <a:off x="25313898" y="-1820134"/>
                <a:ext cx="4972958" cy="87676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36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 objects">
  <p:cSld name="Two columns objects"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40"/>
          <p:cNvSpPr/>
          <p:nvPr/>
        </p:nvSpPr>
        <p:spPr>
          <a:xfrm>
            <a:off x="6497652" y="1683521"/>
            <a:ext cx="5137989" cy="4452359"/>
          </a:xfrm>
          <a:prstGeom prst="round1Rect">
            <a:avLst>
              <a:gd name="adj" fmla="val 50000"/>
            </a:avLst>
          </a:prstGeom>
          <a:solidFill>
            <a:srgbClr val="FFCF3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40"/>
          <p:cNvSpPr/>
          <p:nvPr/>
        </p:nvSpPr>
        <p:spPr>
          <a:xfrm rot="10800000">
            <a:off x="538384" y="1683520"/>
            <a:ext cx="5137989" cy="4452359"/>
          </a:xfrm>
          <a:prstGeom prst="round1Rect">
            <a:avLst>
              <a:gd name="adj" fmla="val 50000"/>
            </a:avLst>
          </a:prstGeom>
          <a:solidFill>
            <a:srgbClr val="FFCF3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40"/>
          <p:cNvSpPr txBox="1">
            <a:spLocks noGrp="1"/>
          </p:cNvSpPr>
          <p:nvPr>
            <p:ph type="body" idx="1"/>
          </p:nvPr>
        </p:nvSpPr>
        <p:spPr>
          <a:xfrm>
            <a:off x="1305827" y="2261076"/>
            <a:ext cx="3881472" cy="3508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4" name="Google Shape;414;p40"/>
          <p:cNvSpPr txBox="1">
            <a:spLocks noGrp="1"/>
          </p:cNvSpPr>
          <p:nvPr>
            <p:ph type="body" idx="2"/>
          </p:nvPr>
        </p:nvSpPr>
        <p:spPr>
          <a:xfrm>
            <a:off x="7010400" y="2261076"/>
            <a:ext cx="3881472" cy="3508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5" name="Google Shape;415;p40"/>
          <p:cNvSpPr txBox="1">
            <a:spLocks noGrp="1"/>
          </p:cNvSpPr>
          <p:nvPr>
            <p:ph type="body" idx="3"/>
          </p:nvPr>
        </p:nvSpPr>
        <p:spPr>
          <a:xfrm>
            <a:off x="0" y="351692"/>
            <a:ext cx="12192000" cy="141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 b="1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416" name="Google Shape;416;p40"/>
          <p:cNvGrpSpPr/>
          <p:nvPr/>
        </p:nvGrpSpPr>
        <p:grpSpPr>
          <a:xfrm>
            <a:off x="-13124387" y="-378346"/>
            <a:ext cx="29979662" cy="685800"/>
            <a:chOff x="-2466458" y="-1009402"/>
            <a:chExt cx="15064073" cy="344598"/>
          </a:xfrm>
        </p:grpSpPr>
        <p:grpSp>
          <p:nvGrpSpPr>
            <p:cNvPr id="417" name="Google Shape;417;p40"/>
            <p:cNvGrpSpPr/>
            <p:nvPr/>
          </p:nvGrpSpPr>
          <p:grpSpPr>
            <a:xfrm>
              <a:off x="-2466458" y="-1009402"/>
              <a:ext cx="10273553" cy="344598"/>
              <a:chOff x="7010400" y="-1820137"/>
              <a:chExt cx="26139050" cy="876765"/>
            </a:xfrm>
          </p:grpSpPr>
          <p:pic>
            <p:nvPicPr>
              <p:cNvPr id="418" name="Google Shape;418;p40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39" b="18448"/>
              <a:stretch/>
            </p:blipFill>
            <p:spPr>
              <a:xfrm>
                <a:off x="7010400" y="-1818290"/>
                <a:ext cx="12216384" cy="8673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19" name="Google Shape;419;p40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9207654" y="-1820137"/>
                <a:ext cx="7458668" cy="87457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20" name="Google Shape;420;p40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" b="10"/>
              <a:stretch/>
            </p:blipFill>
            <p:spPr>
              <a:xfrm flipH="1">
                <a:off x="26624206" y="-1820133"/>
                <a:ext cx="6525244" cy="87676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421" name="Google Shape;421;p40"/>
            <p:cNvPicPr preferRelativeResize="0"/>
            <p:nvPr/>
          </p:nvPicPr>
          <p:blipFill rotWithShape="1">
            <a:blip r:embed="rId2">
              <a:alphaModFix/>
            </a:blip>
            <a:srcRect l="43" t="71793" r="-39" b="18448"/>
            <a:stretch/>
          </p:blipFill>
          <p:spPr>
            <a:xfrm>
              <a:off x="7796152" y="-1008676"/>
              <a:ext cx="4801463" cy="34088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22" name="Google Shape;422;p40"/>
          <p:cNvGrpSpPr/>
          <p:nvPr/>
        </p:nvGrpSpPr>
        <p:grpSpPr>
          <a:xfrm>
            <a:off x="-3910805" y="6529904"/>
            <a:ext cx="38630834" cy="685800"/>
            <a:chOff x="-2466458" y="-1009402"/>
            <a:chExt cx="19411065" cy="344598"/>
          </a:xfrm>
        </p:grpSpPr>
        <p:grpSp>
          <p:nvGrpSpPr>
            <p:cNvPr id="423" name="Google Shape;423;p40"/>
            <p:cNvGrpSpPr/>
            <p:nvPr/>
          </p:nvGrpSpPr>
          <p:grpSpPr>
            <a:xfrm>
              <a:off x="-2466458" y="-1009402"/>
              <a:ext cx="10273553" cy="344598"/>
              <a:chOff x="7010400" y="-1820134"/>
              <a:chExt cx="26139050" cy="876762"/>
            </a:xfrm>
          </p:grpSpPr>
          <p:pic>
            <p:nvPicPr>
              <p:cNvPr id="424" name="Google Shape;424;p40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39" b="18448"/>
              <a:stretch/>
            </p:blipFill>
            <p:spPr>
              <a:xfrm>
                <a:off x="7010400" y="-1818290"/>
                <a:ext cx="12216384" cy="8673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25" name="Google Shape;425;p40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9207655" y="-1820134"/>
                <a:ext cx="7458667" cy="8745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26" name="Google Shape;426;p40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" b="10"/>
              <a:stretch/>
            </p:blipFill>
            <p:spPr>
              <a:xfrm flipH="1">
                <a:off x="26624206" y="-1820133"/>
                <a:ext cx="6525244" cy="87676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27" name="Google Shape;427;p40"/>
            <p:cNvGrpSpPr/>
            <p:nvPr/>
          </p:nvGrpSpPr>
          <p:grpSpPr>
            <a:xfrm>
              <a:off x="7796152" y="-1009402"/>
              <a:ext cx="9148455" cy="344598"/>
              <a:chOff x="7010400" y="-1820134"/>
              <a:chExt cx="23276456" cy="876762"/>
            </a:xfrm>
          </p:grpSpPr>
          <p:pic>
            <p:nvPicPr>
              <p:cNvPr id="428" name="Google Shape;428;p40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7866958" y="-1820134"/>
                <a:ext cx="7458667" cy="87457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29" name="Google Shape;429;p40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39" b="18448"/>
              <a:stretch/>
            </p:blipFill>
            <p:spPr>
              <a:xfrm>
                <a:off x="7010400" y="-1818289"/>
                <a:ext cx="12216383" cy="86731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30" name="Google Shape;430;p40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742" b="10"/>
              <a:stretch/>
            </p:blipFill>
            <p:spPr>
              <a:xfrm flipH="1">
                <a:off x="25313898" y="-1820134"/>
                <a:ext cx="4972958" cy="87676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5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00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5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900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5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1608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quare photo">
  <p:cSld name="Square photo"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41"/>
          <p:cNvSpPr>
            <a:spLocks noGrp="1"/>
          </p:cNvSpPr>
          <p:nvPr>
            <p:ph type="pic" idx="2"/>
          </p:nvPr>
        </p:nvSpPr>
        <p:spPr>
          <a:xfrm>
            <a:off x="6096000" y="331695"/>
            <a:ext cx="6096000" cy="6196105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433" name="Google Shape;433;p41"/>
          <p:cNvSpPr/>
          <p:nvPr/>
        </p:nvSpPr>
        <p:spPr>
          <a:xfrm>
            <a:off x="-208512" y="121920"/>
            <a:ext cx="6305550" cy="1937616"/>
          </a:xfrm>
          <a:prstGeom prst="rect">
            <a:avLst/>
          </a:prstGeom>
          <a:solidFill>
            <a:srgbClr val="FFCF3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41"/>
          <p:cNvSpPr txBox="1">
            <a:spLocks noGrp="1"/>
          </p:cNvSpPr>
          <p:nvPr>
            <p:ph type="body" idx="1"/>
          </p:nvPr>
        </p:nvSpPr>
        <p:spPr>
          <a:xfrm>
            <a:off x="412265" y="2301246"/>
            <a:ext cx="5394769" cy="3719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Arial"/>
              <a:buChar char="•"/>
              <a:defRPr sz="2800" b="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5" name="Google Shape;435;p41"/>
          <p:cNvSpPr txBox="1">
            <a:spLocks noGrp="1"/>
          </p:cNvSpPr>
          <p:nvPr>
            <p:ph type="body" idx="3"/>
          </p:nvPr>
        </p:nvSpPr>
        <p:spPr>
          <a:xfrm>
            <a:off x="518160" y="422031"/>
            <a:ext cx="5231130" cy="1854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 b="1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436" name="Google Shape;436;p41"/>
          <p:cNvGrpSpPr/>
          <p:nvPr/>
        </p:nvGrpSpPr>
        <p:grpSpPr>
          <a:xfrm>
            <a:off x="-13124387" y="-378346"/>
            <a:ext cx="29979662" cy="685800"/>
            <a:chOff x="-2466458" y="-1009402"/>
            <a:chExt cx="15064073" cy="344598"/>
          </a:xfrm>
        </p:grpSpPr>
        <p:grpSp>
          <p:nvGrpSpPr>
            <p:cNvPr id="437" name="Google Shape;437;p41"/>
            <p:cNvGrpSpPr/>
            <p:nvPr/>
          </p:nvGrpSpPr>
          <p:grpSpPr>
            <a:xfrm>
              <a:off x="-2466458" y="-1009402"/>
              <a:ext cx="10273553" cy="344598"/>
              <a:chOff x="7010400" y="-1820137"/>
              <a:chExt cx="26139050" cy="876765"/>
            </a:xfrm>
          </p:grpSpPr>
          <p:pic>
            <p:nvPicPr>
              <p:cNvPr id="438" name="Google Shape;438;p41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39" b="18448"/>
              <a:stretch/>
            </p:blipFill>
            <p:spPr>
              <a:xfrm>
                <a:off x="7010400" y="-1818290"/>
                <a:ext cx="12216384" cy="8673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39" name="Google Shape;439;p41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9207654" y="-1820137"/>
                <a:ext cx="7458668" cy="87457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40" name="Google Shape;440;p41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" b="10"/>
              <a:stretch/>
            </p:blipFill>
            <p:spPr>
              <a:xfrm flipH="1">
                <a:off x="26624206" y="-1820133"/>
                <a:ext cx="6525244" cy="87676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441" name="Google Shape;441;p41"/>
            <p:cNvPicPr preferRelativeResize="0"/>
            <p:nvPr/>
          </p:nvPicPr>
          <p:blipFill rotWithShape="1">
            <a:blip r:embed="rId2">
              <a:alphaModFix/>
            </a:blip>
            <a:srcRect l="43" t="71793" r="-39" b="18448"/>
            <a:stretch/>
          </p:blipFill>
          <p:spPr>
            <a:xfrm>
              <a:off x="7796152" y="-1008676"/>
              <a:ext cx="4801463" cy="34088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42" name="Google Shape;442;p41"/>
          <p:cNvGrpSpPr/>
          <p:nvPr/>
        </p:nvGrpSpPr>
        <p:grpSpPr>
          <a:xfrm>
            <a:off x="-3910805" y="6529904"/>
            <a:ext cx="38630834" cy="685800"/>
            <a:chOff x="-2466458" y="-1009402"/>
            <a:chExt cx="19411065" cy="344598"/>
          </a:xfrm>
        </p:grpSpPr>
        <p:grpSp>
          <p:nvGrpSpPr>
            <p:cNvPr id="443" name="Google Shape;443;p41"/>
            <p:cNvGrpSpPr/>
            <p:nvPr/>
          </p:nvGrpSpPr>
          <p:grpSpPr>
            <a:xfrm>
              <a:off x="-2466458" y="-1009402"/>
              <a:ext cx="10273553" cy="344598"/>
              <a:chOff x="7010400" y="-1820134"/>
              <a:chExt cx="26139050" cy="876762"/>
            </a:xfrm>
          </p:grpSpPr>
          <p:pic>
            <p:nvPicPr>
              <p:cNvPr id="444" name="Google Shape;444;p41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39" b="18448"/>
              <a:stretch/>
            </p:blipFill>
            <p:spPr>
              <a:xfrm>
                <a:off x="7010400" y="-1818290"/>
                <a:ext cx="12216384" cy="8673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45" name="Google Shape;445;p41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9207655" y="-1820134"/>
                <a:ext cx="7458667" cy="8745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46" name="Google Shape;446;p41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" b="10"/>
              <a:stretch/>
            </p:blipFill>
            <p:spPr>
              <a:xfrm flipH="1">
                <a:off x="26624206" y="-1820133"/>
                <a:ext cx="6525244" cy="87676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47" name="Google Shape;447;p41"/>
            <p:cNvGrpSpPr/>
            <p:nvPr/>
          </p:nvGrpSpPr>
          <p:grpSpPr>
            <a:xfrm>
              <a:off x="7796152" y="-1009402"/>
              <a:ext cx="9148455" cy="344598"/>
              <a:chOff x="7010400" y="-1820134"/>
              <a:chExt cx="23276456" cy="876762"/>
            </a:xfrm>
          </p:grpSpPr>
          <p:pic>
            <p:nvPicPr>
              <p:cNvPr id="448" name="Google Shape;448;p41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7866958" y="-1820134"/>
                <a:ext cx="7458667" cy="87457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49" name="Google Shape;449;p41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39" b="18448"/>
              <a:stretch/>
            </p:blipFill>
            <p:spPr>
              <a:xfrm>
                <a:off x="7010400" y="-1818289"/>
                <a:ext cx="12216383" cy="86731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50" name="Google Shape;450;p41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742" b="10"/>
              <a:stretch/>
            </p:blipFill>
            <p:spPr>
              <a:xfrm flipH="1">
                <a:off x="25313898" y="-1820134"/>
                <a:ext cx="4972958" cy="87676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36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42"/>
          <p:cNvSpPr txBox="1">
            <a:spLocks noGrp="1"/>
          </p:cNvSpPr>
          <p:nvPr>
            <p:ph type="title"/>
          </p:nvPr>
        </p:nvSpPr>
        <p:spPr>
          <a:xfrm>
            <a:off x="838200" y="1298575"/>
            <a:ext cx="10515600" cy="930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3" name="Google Shape;453;p42"/>
          <p:cNvSpPr txBox="1">
            <a:spLocks noGrp="1"/>
          </p:cNvSpPr>
          <p:nvPr>
            <p:ph type="body" idx="1"/>
          </p:nvPr>
        </p:nvSpPr>
        <p:spPr>
          <a:xfrm>
            <a:off x="839788" y="21764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08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4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7" name="Google Shape;457;p44"/>
          <p:cNvSpPr txBox="1">
            <a:spLocks noGrp="1"/>
          </p:cNvSpPr>
          <p:nvPr>
            <p:ph type="body" idx="1"/>
          </p:nvPr>
        </p:nvSpPr>
        <p:spPr>
          <a:xfrm>
            <a:off x="1106424" y="2386457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8" name="Google Shape;458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9" name="Google Shape;459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0" name="Google Shape;460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4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3" name="Google Shape;463;p4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64" name="Google Shape;464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5" name="Google Shape;465;p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6" name="Google Shape;466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4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9" name="Google Shape;469;p4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0" name="Google Shape;470;p4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1" name="Google Shape;471;p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2" name="Google Shape;472;p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3" name="Google Shape;473;p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4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6" name="Google Shape;476;p4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7" name="Google Shape;477;p4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8" name="Google Shape;478;p4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9" name="Google Shape;479;p4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0" name="Google Shape;480;p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1" name="Google Shape;481;p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2" name="Google Shape;482;p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ll page content">
  <p:cSld name="Full page conten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7"/>
          <p:cNvSpPr txBox="1">
            <a:spLocks noGrp="1"/>
          </p:cNvSpPr>
          <p:nvPr>
            <p:ph type="body" idx="1"/>
          </p:nvPr>
        </p:nvSpPr>
        <p:spPr>
          <a:xfrm>
            <a:off x="838483" y="1793631"/>
            <a:ext cx="10515600" cy="4303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37"/>
          <p:cNvSpPr/>
          <p:nvPr/>
        </p:nvSpPr>
        <p:spPr>
          <a:xfrm>
            <a:off x="-1620983" y="-849728"/>
            <a:ext cx="15545529" cy="2388299"/>
          </a:xfrm>
          <a:prstGeom prst="roundRect">
            <a:avLst>
              <a:gd name="adj" fmla="val 50000"/>
            </a:avLst>
          </a:prstGeom>
          <a:solidFill>
            <a:srgbClr val="FFCF3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37"/>
          <p:cNvSpPr txBox="1">
            <a:spLocks noGrp="1"/>
          </p:cNvSpPr>
          <p:nvPr>
            <p:ph type="body" idx="2"/>
          </p:nvPr>
        </p:nvSpPr>
        <p:spPr>
          <a:xfrm>
            <a:off x="0" y="351692"/>
            <a:ext cx="12192000" cy="141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 b="1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44" name="Google Shape;44;p37"/>
          <p:cNvGrpSpPr/>
          <p:nvPr/>
        </p:nvGrpSpPr>
        <p:grpSpPr>
          <a:xfrm>
            <a:off x="-13124387" y="-378346"/>
            <a:ext cx="29979662" cy="685800"/>
            <a:chOff x="-2466458" y="-1009402"/>
            <a:chExt cx="15064073" cy="344598"/>
          </a:xfrm>
        </p:grpSpPr>
        <p:grpSp>
          <p:nvGrpSpPr>
            <p:cNvPr id="45" name="Google Shape;45;p37"/>
            <p:cNvGrpSpPr/>
            <p:nvPr/>
          </p:nvGrpSpPr>
          <p:grpSpPr>
            <a:xfrm>
              <a:off x="-2466458" y="-1009402"/>
              <a:ext cx="10273553" cy="344598"/>
              <a:chOff x="7010400" y="-1820137"/>
              <a:chExt cx="26139050" cy="876765"/>
            </a:xfrm>
          </p:grpSpPr>
          <p:pic>
            <p:nvPicPr>
              <p:cNvPr id="46" name="Google Shape;46;p37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39" b="18448"/>
              <a:stretch/>
            </p:blipFill>
            <p:spPr>
              <a:xfrm>
                <a:off x="7010400" y="-1818290"/>
                <a:ext cx="12216384" cy="8673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7" name="Google Shape;47;p37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9207654" y="-1820137"/>
                <a:ext cx="7458668" cy="87457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8" name="Google Shape;48;p37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" b="10"/>
              <a:stretch/>
            </p:blipFill>
            <p:spPr>
              <a:xfrm flipH="1">
                <a:off x="26624206" y="-1820133"/>
                <a:ext cx="6525244" cy="87676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49" name="Google Shape;49;p37"/>
            <p:cNvPicPr preferRelativeResize="0"/>
            <p:nvPr/>
          </p:nvPicPr>
          <p:blipFill rotWithShape="1">
            <a:blip r:embed="rId2">
              <a:alphaModFix/>
            </a:blip>
            <a:srcRect l="43" t="71793" r="-39" b="18448"/>
            <a:stretch/>
          </p:blipFill>
          <p:spPr>
            <a:xfrm>
              <a:off x="7796152" y="-1008676"/>
              <a:ext cx="4801463" cy="34088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0" name="Google Shape;50;p37"/>
          <p:cNvGrpSpPr/>
          <p:nvPr/>
        </p:nvGrpSpPr>
        <p:grpSpPr>
          <a:xfrm>
            <a:off x="-3910805" y="6529904"/>
            <a:ext cx="38630834" cy="685800"/>
            <a:chOff x="-2466458" y="-1009402"/>
            <a:chExt cx="19411065" cy="344598"/>
          </a:xfrm>
        </p:grpSpPr>
        <p:grpSp>
          <p:nvGrpSpPr>
            <p:cNvPr id="51" name="Google Shape;51;p37"/>
            <p:cNvGrpSpPr/>
            <p:nvPr/>
          </p:nvGrpSpPr>
          <p:grpSpPr>
            <a:xfrm>
              <a:off x="-2466458" y="-1009402"/>
              <a:ext cx="10273553" cy="344598"/>
              <a:chOff x="7010400" y="-1820134"/>
              <a:chExt cx="26139050" cy="876762"/>
            </a:xfrm>
          </p:grpSpPr>
          <p:pic>
            <p:nvPicPr>
              <p:cNvPr id="52" name="Google Shape;52;p37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39" b="18448"/>
              <a:stretch/>
            </p:blipFill>
            <p:spPr>
              <a:xfrm>
                <a:off x="7010400" y="-1818290"/>
                <a:ext cx="12216384" cy="8673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3" name="Google Shape;53;p37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9207655" y="-1820134"/>
                <a:ext cx="7458667" cy="8745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4" name="Google Shape;54;p37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" b="10"/>
              <a:stretch/>
            </p:blipFill>
            <p:spPr>
              <a:xfrm flipH="1">
                <a:off x="26624206" y="-1820133"/>
                <a:ext cx="6525244" cy="87676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55" name="Google Shape;55;p37"/>
            <p:cNvGrpSpPr/>
            <p:nvPr/>
          </p:nvGrpSpPr>
          <p:grpSpPr>
            <a:xfrm>
              <a:off x="7796152" y="-1009402"/>
              <a:ext cx="9148455" cy="344598"/>
              <a:chOff x="7010400" y="-1820134"/>
              <a:chExt cx="23276456" cy="876762"/>
            </a:xfrm>
          </p:grpSpPr>
          <p:pic>
            <p:nvPicPr>
              <p:cNvPr id="56" name="Google Shape;56;p37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7866958" y="-1820134"/>
                <a:ext cx="7458667" cy="87457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7" name="Google Shape;57;p37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39" b="18448"/>
              <a:stretch/>
            </p:blipFill>
            <p:spPr>
              <a:xfrm>
                <a:off x="7010400" y="-1818289"/>
                <a:ext cx="12216383" cy="86731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8" name="Google Shape;58;p37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742" b="10"/>
              <a:stretch/>
            </p:blipFill>
            <p:spPr>
              <a:xfrm flipH="1">
                <a:off x="25313898" y="-1820134"/>
                <a:ext cx="4972958" cy="87676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1608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4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5" name="Google Shape;485;p4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6" name="Google Shape;486;p4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7" name="Google Shape;487;p4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4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0" name="Google Shape;490;p4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1" name="Google Shape;491;p4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5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4" name="Google Shape;494;p5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495" name="Google Shape;495;p5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96" name="Google Shape;496;p5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7" name="Google Shape;497;p5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8" name="Google Shape;498;p5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5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1" name="Google Shape;501;p5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502" name="Google Shape;502;p5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03" name="Google Shape;503;p5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4" name="Google Shape;504;p5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5" name="Google Shape;505;p5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5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8" name="Google Shape;508;p5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9" name="Google Shape;509;p5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0" name="Google Shape;510;p5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1" name="Google Shape;511;p5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5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4" name="Google Shape;514;p5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5" name="Google Shape;515;p5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6" name="Google Shape;516;p5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7" name="Google Shape;517;p5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break slide">
  <p:cSld name="Section break slide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9"/>
          <p:cNvSpPr txBox="1">
            <a:spLocks noGrp="1"/>
          </p:cNvSpPr>
          <p:nvPr>
            <p:ph type="body" idx="1"/>
          </p:nvPr>
        </p:nvSpPr>
        <p:spPr>
          <a:xfrm>
            <a:off x="595566" y="1946031"/>
            <a:ext cx="11000868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  <a:defRPr sz="5400" b="1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61" name="Google Shape;61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8415" y="5481945"/>
            <a:ext cx="4342737" cy="3682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14476" y="5483674"/>
            <a:ext cx="5006612" cy="3677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94801" y="5481945"/>
            <a:ext cx="2897198" cy="3680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8415" y="-1690914"/>
            <a:ext cx="4342737" cy="3682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14476" y="-1689185"/>
            <a:ext cx="5006612" cy="3677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94801" y="-1690914"/>
            <a:ext cx="2897198" cy="36807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ft title">
  <p:cSld name="Left title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7"/>
          <p:cNvSpPr/>
          <p:nvPr/>
        </p:nvSpPr>
        <p:spPr>
          <a:xfrm>
            <a:off x="-1620982" y="-927100"/>
            <a:ext cx="13812982" cy="2388299"/>
          </a:xfrm>
          <a:prstGeom prst="roundRect">
            <a:avLst>
              <a:gd name="adj" fmla="val 50000"/>
            </a:avLst>
          </a:prstGeom>
          <a:solidFill>
            <a:srgbClr val="FFCF3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27"/>
          <p:cNvSpPr txBox="1">
            <a:spLocks noGrp="1"/>
          </p:cNvSpPr>
          <p:nvPr>
            <p:ph type="body" idx="1"/>
          </p:nvPr>
        </p:nvSpPr>
        <p:spPr>
          <a:xfrm>
            <a:off x="1772715" y="1910954"/>
            <a:ext cx="9668436" cy="42993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Arial"/>
              <a:buChar char="•"/>
              <a:defRPr sz="2800" b="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27"/>
          <p:cNvSpPr txBox="1">
            <a:spLocks noGrp="1"/>
          </p:cNvSpPr>
          <p:nvPr>
            <p:ph type="body" idx="2"/>
          </p:nvPr>
        </p:nvSpPr>
        <p:spPr>
          <a:xfrm>
            <a:off x="0" y="492369"/>
            <a:ext cx="12192000" cy="1008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 b="1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71" name="Google Shape;71;p27"/>
          <p:cNvGrpSpPr/>
          <p:nvPr/>
        </p:nvGrpSpPr>
        <p:grpSpPr>
          <a:xfrm>
            <a:off x="-13124387" y="-378346"/>
            <a:ext cx="29979662" cy="685800"/>
            <a:chOff x="-2466458" y="-1009402"/>
            <a:chExt cx="15064073" cy="344598"/>
          </a:xfrm>
        </p:grpSpPr>
        <p:grpSp>
          <p:nvGrpSpPr>
            <p:cNvPr id="72" name="Google Shape;72;p27"/>
            <p:cNvGrpSpPr/>
            <p:nvPr/>
          </p:nvGrpSpPr>
          <p:grpSpPr>
            <a:xfrm>
              <a:off x="-2466458" y="-1009402"/>
              <a:ext cx="10273553" cy="344598"/>
              <a:chOff x="7010400" y="-1820137"/>
              <a:chExt cx="26139050" cy="876765"/>
            </a:xfrm>
          </p:grpSpPr>
          <p:pic>
            <p:nvPicPr>
              <p:cNvPr id="73" name="Google Shape;73;p27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39" b="18448"/>
              <a:stretch/>
            </p:blipFill>
            <p:spPr>
              <a:xfrm>
                <a:off x="7010400" y="-1818290"/>
                <a:ext cx="12216384" cy="8673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4" name="Google Shape;74;p27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9207654" y="-1820137"/>
                <a:ext cx="7458668" cy="87457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5" name="Google Shape;75;p27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" b="10"/>
              <a:stretch/>
            </p:blipFill>
            <p:spPr>
              <a:xfrm flipH="1">
                <a:off x="26624206" y="-1820133"/>
                <a:ext cx="6525244" cy="87676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76" name="Google Shape;76;p27"/>
            <p:cNvPicPr preferRelativeResize="0"/>
            <p:nvPr/>
          </p:nvPicPr>
          <p:blipFill rotWithShape="1">
            <a:blip r:embed="rId2">
              <a:alphaModFix/>
            </a:blip>
            <a:srcRect l="43" t="71793" r="-39" b="18448"/>
            <a:stretch/>
          </p:blipFill>
          <p:spPr>
            <a:xfrm>
              <a:off x="7796152" y="-1008676"/>
              <a:ext cx="4801463" cy="34088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7" name="Google Shape;77;p27"/>
          <p:cNvGrpSpPr/>
          <p:nvPr/>
        </p:nvGrpSpPr>
        <p:grpSpPr>
          <a:xfrm>
            <a:off x="-3910805" y="6529904"/>
            <a:ext cx="38630834" cy="685800"/>
            <a:chOff x="-2466458" y="-1009402"/>
            <a:chExt cx="19411065" cy="344598"/>
          </a:xfrm>
        </p:grpSpPr>
        <p:grpSp>
          <p:nvGrpSpPr>
            <p:cNvPr id="78" name="Google Shape;78;p27"/>
            <p:cNvGrpSpPr/>
            <p:nvPr/>
          </p:nvGrpSpPr>
          <p:grpSpPr>
            <a:xfrm>
              <a:off x="-2466458" y="-1009402"/>
              <a:ext cx="10273553" cy="344598"/>
              <a:chOff x="7010400" y="-1820134"/>
              <a:chExt cx="26139050" cy="876762"/>
            </a:xfrm>
          </p:grpSpPr>
          <p:pic>
            <p:nvPicPr>
              <p:cNvPr id="79" name="Google Shape;79;p27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39" b="18448"/>
              <a:stretch/>
            </p:blipFill>
            <p:spPr>
              <a:xfrm>
                <a:off x="7010400" y="-1818290"/>
                <a:ext cx="12216384" cy="8673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0" name="Google Shape;80;p27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9207655" y="-1820134"/>
                <a:ext cx="7458667" cy="8745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1" name="Google Shape;81;p27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" b="10"/>
              <a:stretch/>
            </p:blipFill>
            <p:spPr>
              <a:xfrm flipH="1">
                <a:off x="26624206" y="-1820133"/>
                <a:ext cx="6525244" cy="87676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82" name="Google Shape;82;p27"/>
            <p:cNvGrpSpPr/>
            <p:nvPr/>
          </p:nvGrpSpPr>
          <p:grpSpPr>
            <a:xfrm>
              <a:off x="7796152" y="-1009402"/>
              <a:ext cx="9148455" cy="344598"/>
              <a:chOff x="7010400" y="-1820134"/>
              <a:chExt cx="23276456" cy="876762"/>
            </a:xfrm>
          </p:grpSpPr>
          <p:pic>
            <p:nvPicPr>
              <p:cNvPr id="83" name="Google Shape;83;p27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7866958" y="-1820134"/>
                <a:ext cx="7458667" cy="87457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4" name="Google Shape;84;p27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39" b="18448"/>
              <a:stretch/>
            </p:blipFill>
            <p:spPr>
              <a:xfrm>
                <a:off x="7010400" y="-1818289"/>
                <a:ext cx="12216383" cy="86731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5" name="Google Shape;85;p27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742" b="10"/>
              <a:stretch/>
            </p:blipFill>
            <p:spPr>
              <a:xfrm flipH="1">
                <a:off x="25313898" y="-1820134"/>
                <a:ext cx="4972958" cy="87676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1608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wo text columns">
  <p:cSld name="4_Two text columns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6"/>
          <p:cNvSpPr/>
          <p:nvPr/>
        </p:nvSpPr>
        <p:spPr>
          <a:xfrm>
            <a:off x="-1620982" y="-927100"/>
            <a:ext cx="13812982" cy="2388299"/>
          </a:xfrm>
          <a:prstGeom prst="roundRect">
            <a:avLst>
              <a:gd name="adj" fmla="val 50000"/>
            </a:avLst>
          </a:prstGeom>
          <a:solidFill>
            <a:srgbClr val="FFCF3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36"/>
          <p:cNvSpPr/>
          <p:nvPr/>
        </p:nvSpPr>
        <p:spPr>
          <a:xfrm>
            <a:off x="52" y="1459496"/>
            <a:ext cx="3048000" cy="5073317"/>
          </a:xfrm>
          <a:prstGeom prst="round1Rect">
            <a:avLst>
              <a:gd name="adj" fmla="val 0"/>
            </a:avLst>
          </a:prstGeom>
          <a:solidFill>
            <a:srgbClr val="FFCF36"/>
          </a:solidFill>
          <a:ln>
            <a:noFill/>
          </a:ln>
        </p:spPr>
        <p:txBody>
          <a:bodyPr spcFirstLastPara="1" wrap="square" lIns="503975" tIns="45700" rIns="50397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36"/>
          <p:cNvSpPr txBox="1">
            <a:spLocks noGrp="1"/>
          </p:cNvSpPr>
          <p:nvPr>
            <p:ph type="body" idx="1"/>
          </p:nvPr>
        </p:nvSpPr>
        <p:spPr>
          <a:xfrm>
            <a:off x="0" y="351692"/>
            <a:ext cx="12192000" cy="141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 b="1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36"/>
          <p:cNvSpPr txBox="1">
            <a:spLocks noGrp="1"/>
          </p:cNvSpPr>
          <p:nvPr>
            <p:ph type="body" idx="2"/>
          </p:nvPr>
        </p:nvSpPr>
        <p:spPr>
          <a:xfrm>
            <a:off x="0" y="2068670"/>
            <a:ext cx="3030876" cy="684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None/>
              <a:defRPr sz="2400" b="1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36"/>
          <p:cNvSpPr txBox="1">
            <a:spLocks noGrp="1"/>
          </p:cNvSpPr>
          <p:nvPr>
            <p:ph type="body" idx="3"/>
          </p:nvPr>
        </p:nvSpPr>
        <p:spPr>
          <a:xfrm>
            <a:off x="0" y="2873342"/>
            <a:ext cx="3030876" cy="845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None/>
              <a:defRPr sz="20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36"/>
          <p:cNvSpPr txBox="1">
            <a:spLocks noGrp="1"/>
          </p:cNvSpPr>
          <p:nvPr>
            <p:ph type="body" idx="4"/>
          </p:nvPr>
        </p:nvSpPr>
        <p:spPr>
          <a:xfrm>
            <a:off x="3048000" y="2068670"/>
            <a:ext cx="3030876" cy="684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None/>
              <a:defRPr sz="2400" b="1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p36"/>
          <p:cNvSpPr txBox="1">
            <a:spLocks noGrp="1"/>
          </p:cNvSpPr>
          <p:nvPr>
            <p:ph type="body" idx="5"/>
          </p:nvPr>
        </p:nvSpPr>
        <p:spPr>
          <a:xfrm>
            <a:off x="3048000" y="2873342"/>
            <a:ext cx="3030876" cy="845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None/>
              <a:defRPr sz="20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4" name="Google Shape;94;p36"/>
          <p:cNvSpPr/>
          <p:nvPr/>
        </p:nvSpPr>
        <p:spPr>
          <a:xfrm>
            <a:off x="6096000" y="1459496"/>
            <a:ext cx="3048000" cy="5073317"/>
          </a:xfrm>
          <a:prstGeom prst="round1Rect">
            <a:avLst>
              <a:gd name="adj" fmla="val 0"/>
            </a:avLst>
          </a:prstGeom>
          <a:solidFill>
            <a:srgbClr val="FFCF36"/>
          </a:solidFill>
          <a:ln>
            <a:noFill/>
          </a:ln>
        </p:spPr>
        <p:txBody>
          <a:bodyPr spcFirstLastPara="1" wrap="square" lIns="503975" tIns="45700" rIns="50397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36"/>
          <p:cNvSpPr txBox="1">
            <a:spLocks noGrp="1"/>
          </p:cNvSpPr>
          <p:nvPr>
            <p:ph type="body" idx="6"/>
          </p:nvPr>
        </p:nvSpPr>
        <p:spPr>
          <a:xfrm>
            <a:off x="6095948" y="2068670"/>
            <a:ext cx="3030876" cy="684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None/>
              <a:defRPr sz="2400" b="1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6" name="Google Shape;96;p36"/>
          <p:cNvSpPr txBox="1">
            <a:spLocks noGrp="1"/>
          </p:cNvSpPr>
          <p:nvPr>
            <p:ph type="body" idx="7"/>
          </p:nvPr>
        </p:nvSpPr>
        <p:spPr>
          <a:xfrm>
            <a:off x="6095948" y="2873342"/>
            <a:ext cx="3030876" cy="845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None/>
              <a:defRPr sz="20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36"/>
          <p:cNvSpPr txBox="1">
            <a:spLocks noGrp="1"/>
          </p:cNvSpPr>
          <p:nvPr>
            <p:ph type="body" idx="8"/>
          </p:nvPr>
        </p:nvSpPr>
        <p:spPr>
          <a:xfrm>
            <a:off x="9144000" y="2068670"/>
            <a:ext cx="3030876" cy="684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None/>
              <a:defRPr sz="2400" b="1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8" name="Google Shape;98;p36"/>
          <p:cNvSpPr txBox="1">
            <a:spLocks noGrp="1"/>
          </p:cNvSpPr>
          <p:nvPr>
            <p:ph type="body" idx="9"/>
          </p:nvPr>
        </p:nvSpPr>
        <p:spPr>
          <a:xfrm>
            <a:off x="9144000" y="2873342"/>
            <a:ext cx="3030876" cy="845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None/>
              <a:defRPr sz="20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9" name="Google Shape;99;p36"/>
          <p:cNvSpPr>
            <a:spLocks noGrp="1"/>
          </p:cNvSpPr>
          <p:nvPr>
            <p:ph type="pic" idx="13"/>
          </p:nvPr>
        </p:nvSpPr>
        <p:spPr>
          <a:xfrm>
            <a:off x="297950" y="3708973"/>
            <a:ext cx="2424701" cy="2464518"/>
          </a:xfrm>
          <a:prstGeom prst="ellipse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100" name="Google Shape;100;p36"/>
          <p:cNvSpPr>
            <a:spLocks noGrp="1"/>
          </p:cNvSpPr>
          <p:nvPr>
            <p:ph type="pic" idx="14"/>
          </p:nvPr>
        </p:nvSpPr>
        <p:spPr>
          <a:xfrm>
            <a:off x="3352800" y="3708973"/>
            <a:ext cx="2424701" cy="2464518"/>
          </a:xfrm>
          <a:prstGeom prst="ellipse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101" name="Google Shape;101;p36"/>
          <p:cNvSpPr>
            <a:spLocks noGrp="1"/>
          </p:cNvSpPr>
          <p:nvPr>
            <p:ph type="pic" idx="15"/>
          </p:nvPr>
        </p:nvSpPr>
        <p:spPr>
          <a:xfrm>
            <a:off x="6400800" y="3708973"/>
            <a:ext cx="2424701" cy="2464518"/>
          </a:xfrm>
          <a:prstGeom prst="ellipse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102" name="Google Shape;102;p36"/>
          <p:cNvSpPr>
            <a:spLocks noGrp="1"/>
          </p:cNvSpPr>
          <p:nvPr>
            <p:ph type="pic" idx="16"/>
          </p:nvPr>
        </p:nvSpPr>
        <p:spPr>
          <a:xfrm>
            <a:off x="9448800" y="3708973"/>
            <a:ext cx="2424701" cy="2464518"/>
          </a:xfrm>
          <a:prstGeom prst="ellipse">
            <a:avLst/>
          </a:prstGeom>
          <a:solidFill>
            <a:srgbClr val="BFBFBF"/>
          </a:solidFill>
          <a:ln>
            <a:noFill/>
          </a:ln>
        </p:spPr>
      </p:sp>
      <p:grpSp>
        <p:nvGrpSpPr>
          <p:cNvPr id="103" name="Google Shape;103;p36"/>
          <p:cNvGrpSpPr/>
          <p:nvPr/>
        </p:nvGrpSpPr>
        <p:grpSpPr>
          <a:xfrm>
            <a:off x="-13124387" y="-378346"/>
            <a:ext cx="29979662" cy="685800"/>
            <a:chOff x="-2466458" y="-1009402"/>
            <a:chExt cx="15064073" cy="344598"/>
          </a:xfrm>
        </p:grpSpPr>
        <p:grpSp>
          <p:nvGrpSpPr>
            <p:cNvPr id="104" name="Google Shape;104;p36"/>
            <p:cNvGrpSpPr/>
            <p:nvPr/>
          </p:nvGrpSpPr>
          <p:grpSpPr>
            <a:xfrm>
              <a:off x="-2466458" y="-1009402"/>
              <a:ext cx="10273553" cy="344598"/>
              <a:chOff x="7010400" y="-1820137"/>
              <a:chExt cx="26139050" cy="876765"/>
            </a:xfrm>
          </p:grpSpPr>
          <p:pic>
            <p:nvPicPr>
              <p:cNvPr id="105" name="Google Shape;105;p36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39" b="18448"/>
              <a:stretch/>
            </p:blipFill>
            <p:spPr>
              <a:xfrm>
                <a:off x="7010400" y="-1818290"/>
                <a:ext cx="12216384" cy="8673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6" name="Google Shape;106;p36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9207654" y="-1820137"/>
                <a:ext cx="7458668" cy="87457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7" name="Google Shape;107;p36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" b="10"/>
              <a:stretch/>
            </p:blipFill>
            <p:spPr>
              <a:xfrm flipH="1">
                <a:off x="26624206" y="-1820133"/>
                <a:ext cx="6525244" cy="87676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08" name="Google Shape;108;p36"/>
            <p:cNvPicPr preferRelativeResize="0"/>
            <p:nvPr/>
          </p:nvPicPr>
          <p:blipFill rotWithShape="1">
            <a:blip r:embed="rId2">
              <a:alphaModFix/>
            </a:blip>
            <a:srcRect l="43" t="71793" r="-39" b="18448"/>
            <a:stretch/>
          </p:blipFill>
          <p:spPr>
            <a:xfrm>
              <a:off x="7796152" y="-1008676"/>
              <a:ext cx="4801463" cy="34088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9" name="Google Shape;109;p36"/>
          <p:cNvGrpSpPr/>
          <p:nvPr/>
        </p:nvGrpSpPr>
        <p:grpSpPr>
          <a:xfrm>
            <a:off x="-3910805" y="6529904"/>
            <a:ext cx="38630834" cy="685800"/>
            <a:chOff x="-2466458" y="-1009402"/>
            <a:chExt cx="19411065" cy="344598"/>
          </a:xfrm>
        </p:grpSpPr>
        <p:grpSp>
          <p:nvGrpSpPr>
            <p:cNvPr id="110" name="Google Shape;110;p36"/>
            <p:cNvGrpSpPr/>
            <p:nvPr/>
          </p:nvGrpSpPr>
          <p:grpSpPr>
            <a:xfrm>
              <a:off x="-2466458" y="-1009402"/>
              <a:ext cx="10273553" cy="344598"/>
              <a:chOff x="7010400" y="-1820134"/>
              <a:chExt cx="26139050" cy="876762"/>
            </a:xfrm>
          </p:grpSpPr>
          <p:pic>
            <p:nvPicPr>
              <p:cNvPr id="111" name="Google Shape;111;p36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39" b="18448"/>
              <a:stretch/>
            </p:blipFill>
            <p:spPr>
              <a:xfrm>
                <a:off x="7010400" y="-1818290"/>
                <a:ext cx="12216384" cy="8673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2" name="Google Shape;112;p36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9207655" y="-1820134"/>
                <a:ext cx="7458667" cy="8745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3" name="Google Shape;113;p36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" b="10"/>
              <a:stretch/>
            </p:blipFill>
            <p:spPr>
              <a:xfrm flipH="1">
                <a:off x="26624206" y="-1820133"/>
                <a:ext cx="6525244" cy="87676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14" name="Google Shape;114;p36"/>
            <p:cNvGrpSpPr/>
            <p:nvPr/>
          </p:nvGrpSpPr>
          <p:grpSpPr>
            <a:xfrm>
              <a:off x="7796152" y="-1009402"/>
              <a:ext cx="9148455" cy="344598"/>
              <a:chOff x="7010400" y="-1820134"/>
              <a:chExt cx="23276456" cy="876762"/>
            </a:xfrm>
          </p:grpSpPr>
          <p:pic>
            <p:nvPicPr>
              <p:cNvPr id="115" name="Google Shape;115;p36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7866958" y="-1820134"/>
                <a:ext cx="7458667" cy="87457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6" name="Google Shape;116;p36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39" b="18448"/>
              <a:stretch/>
            </p:blipFill>
            <p:spPr>
              <a:xfrm>
                <a:off x="7010400" y="-1818289"/>
                <a:ext cx="12216383" cy="86731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7" name="Google Shape;117;p36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742" b="10"/>
              <a:stretch/>
            </p:blipFill>
            <p:spPr>
              <a:xfrm flipH="1">
                <a:off x="25313898" y="-1820134"/>
                <a:ext cx="4972958" cy="87676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1608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nsert Graph">
  <p:cSld name="1_Insert Graph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3"/>
          <p:cNvSpPr/>
          <p:nvPr/>
        </p:nvSpPr>
        <p:spPr>
          <a:xfrm>
            <a:off x="-1620983" y="-849728"/>
            <a:ext cx="15545529" cy="2388299"/>
          </a:xfrm>
          <a:prstGeom prst="roundRect">
            <a:avLst>
              <a:gd name="adj" fmla="val 50000"/>
            </a:avLst>
          </a:prstGeom>
          <a:solidFill>
            <a:srgbClr val="FFCF3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33"/>
          <p:cNvSpPr txBox="1">
            <a:spLocks noGrp="1"/>
          </p:cNvSpPr>
          <p:nvPr>
            <p:ph type="body" idx="1"/>
          </p:nvPr>
        </p:nvSpPr>
        <p:spPr>
          <a:xfrm>
            <a:off x="0" y="351692"/>
            <a:ext cx="12192000" cy="141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 b="1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1" name="Google Shape;121;p33"/>
          <p:cNvSpPr txBox="1">
            <a:spLocks noGrp="1"/>
          </p:cNvSpPr>
          <p:nvPr>
            <p:ph type="body" idx="2"/>
          </p:nvPr>
        </p:nvSpPr>
        <p:spPr>
          <a:xfrm>
            <a:off x="606077" y="1910954"/>
            <a:ext cx="4944098" cy="42993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Arial"/>
              <a:buChar char="•"/>
              <a:defRPr sz="2800" b="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33"/>
          <p:cNvSpPr>
            <a:spLocks noGrp="1"/>
          </p:cNvSpPr>
          <p:nvPr>
            <p:ph type="chart" idx="3"/>
          </p:nvPr>
        </p:nvSpPr>
        <p:spPr>
          <a:xfrm>
            <a:off x="5834364" y="1690601"/>
            <a:ext cx="6096000" cy="4690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grpSp>
        <p:nvGrpSpPr>
          <p:cNvPr id="123" name="Google Shape;123;p33"/>
          <p:cNvGrpSpPr/>
          <p:nvPr/>
        </p:nvGrpSpPr>
        <p:grpSpPr>
          <a:xfrm>
            <a:off x="-13124387" y="-378346"/>
            <a:ext cx="29979662" cy="685800"/>
            <a:chOff x="-2466458" y="-1009402"/>
            <a:chExt cx="15064073" cy="344598"/>
          </a:xfrm>
        </p:grpSpPr>
        <p:grpSp>
          <p:nvGrpSpPr>
            <p:cNvPr id="124" name="Google Shape;124;p33"/>
            <p:cNvGrpSpPr/>
            <p:nvPr/>
          </p:nvGrpSpPr>
          <p:grpSpPr>
            <a:xfrm>
              <a:off x="-2466458" y="-1009402"/>
              <a:ext cx="10273553" cy="344598"/>
              <a:chOff x="7010400" y="-1820137"/>
              <a:chExt cx="26139050" cy="876765"/>
            </a:xfrm>
          </p:grpSpPr>
          <p:pic>
            <p:nvPicPr>
              <p:cNvPr id="125" name="Google Shape;125;p33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39" b="18448"/>
              <a:stretch/>
            </p:blipFill>
            <p:spPr>
              <a:xfrm>
                <a:off x="7010400" y="-1818290"/>
                <a:ext cx="12216384" cy="8673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6" name="Google Shape;126;p33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9207654" y="-1820137"/>
                <a:ext cx="7458668" cy="87457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7" name="Google Shape;127;p33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" b="10"/>
              <a:stretch/>
            </p:blipFill>
            <p:spPr>
              <a:xfrm flipH="1">
                <a:off x="26624206" y="-1820133"/>
                <a:ext cx="6525244" cy="87676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28" name="Google Shape;128;p33"/>
            <p:cNvPicPr preferRelativeResize="0"/>
            <p:nvPr/>
          </p:nvPicPr>
          <p:blipFill rotWithShape="1">
            <a:blip r:embed="rId2">
              <a:alphaModFix/>
            </a:blip>
            <a:srcRect l="43" t="71793" r="-39" b="18448"/>
            <a:stretch/>
          </p:blipFill>
          <p:spPr>
            <a:xfrm>
              <a:off x="7796152" y="-1008676"/>
              <a:ext cx="4801463" cy="34088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9" name="Google Shape;129;p33"/>
          <p:cNvGrpSpPr/>
          <p:nvPr/>
        </p:nvGrpSpPr>
        <p:grpSpPr>
          <a:xfrm>
            <a:off x="-3910805" y="6529904"/>
            <a:ext cx="38630834" cy="685800"/>
            <a:chOff x="-2466458" y="-1009402"/>
            <a:chExt cx="19411065" cy="344598"/>
          </a:xfrm>
        </p:grpSpPr>
        <p:grpSp>
          <p:nvGrpSpPr>
            <p:cNvPr id="130" name="Google Shape;130;p33"/>
            <p:cNvGrpSpPr/>
            <p:nvPr/>
          </p:nvGrpSpPr>
          <p:grpSpPr>
            <a:xfrm>
              <a:off x="-2466458" y="-1009402"/>
              <a:ext cx="10273553" cy="344598"/>
              <a:chOff x="7010400" y="-1820134"/>
              <a:chExt cx="26139050" cy="876762"/>
            </a:xfrm>
          </p:grpSpPr>
          <p:pic>
            <p:nvPicPr>
              <p:cNvPr id="131" name="Google Shape;131;p33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39" b="18448"/>
              <a:stretch/>
            </p:blipFill>
            <p:spPr>
              <a:xfrm>
                <a:off x="7010400" y="-1818290"/>
                <a:ext cx="12216384" cy="8673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2" name="Google Shape;132;p33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9207655" y="-1820134"/>
                <a:ext cx="7458667" cy="8745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3" name="Google Shape;133;p33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" b="10"/>
              <a:stretch/>
            </p:blipFill>
            <p:spPr>
              <a:xfrm flipH="1">
                <a:off x="26624206" y="-1820133"/>
                <a:ext cx="6525244" cy="87676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34" name="Google Shape;134;p33"/>
            <p:cNvGrpSpPr/>
            <p:nvPr/>
          </p:nvGrpSpPr>
          <p:grpSpPr>
            <a:xfrm>
              <a:off x="7796152" y="-1009402"/>
              <a:ext cx="9148455" cy="344598"/>
              <a:chOff x="7010400" y="-1820134"/>
              <a:chExt cx="23276456" cy="876762"/>
            </a:xfrm>
          </p:grpSpPr>
          <p:pic>
            <p:nvPicPr>
              <p:cNvPr id="135" name="Google Shape;135;p33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7866958" y="-1820134"/>
                <a:ext cx="7458667" cy="87457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6" name="Google Shape;136;p33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39" b="18448"/>
              <a:stretch/>
            </p:blipFill>
            <p:spPr>
              <a:xfrm>
                <a:off x="7010400" y="-1818289"/>
                <a:ext cx="12216383" cy="86731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7" name="Google Shape;137;p33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742" b="10"/>
              <a:stretch/>
            </p:blipFill>
            <p:spPr>
              <a:xfrm flipH="1">
                <a:off x="25313898" y="-1820134"/>
                <a:ext cx="4972958" cy="87676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1608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Round Photo">
  <p:cSld name="2_Round Photo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89"/>
          <p:cNvSpPr>
            <a:spLocks noGrp="1"/>
          </p:cNvSpPr>
          <p:nvPr>
            <p:ph type="pic" idx="2"/>
          </p:nvPr>
        </p:nvSpPr>
        <p:spPr>
          <a:xfrm>
            <a:off x="5988652" y="325087"/>
            <a:ext cx="6201835" cy="6201835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140" name="Google Shape;140;p89"/>
          <p:cNvSpPr txBox="1">
            <a:spLocks noGrp="1"/>
          </p:cNvSpPr>
          <p:nvPr>
            <p:ph type="body" idx="1"/>
          </p:nvPr>
        </p:nvSpPr>
        <p:spPr>
          <a:xfrm>
            <a:off x="412266" y="2510841"/>
            <a:ext cx="5394767" cy="3337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1" name="Google Shape;141;p89"/>
          <p:cNvSpPr txBox="1">
            <a:spLocks noGrp="1"/>
          </p:cNvSpPr>
          <p:nvPr>
            <p:ph type="body" idx="3"/>
          </p:nvPr>
        </p:nvSpPr>
        <p:spPr>
          <a:xfrm>
            <a:off x="518163" y="422032"/>
            <a:ext cx="5308210" cy="1854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b="1"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42" name="Google Shape;142;p89"/>
          <p:cNvGrpSpPr/>
          <p:nvPr/>
        </p:nvGrpSpPr>
        <p:grpSpPr>
          <a:xfrm>
            <a:off x="-7381951" y="-378342"/>
            <a:ext cx="29979654" cy="685800"/>
            <a:chOff x="-7381951" y="-378342"/>
            <a:chExt cx="29979654" cy="685800"/>
          </a:xfrm>
        </p:grpSpPr>
        <p:grpSp>
          <p:nvGrpSpPr>
            <p:cNvPr id="143" name="Google Shape;143;p89"/>
            <p:cNvGrpSpPr/>
            <p:nvPr/>
          </p:nvGrpSpPr>
          <p:grpSpPr>
            <a:xfrm>
              <a:off x="-7381951" y="-378342"/>
              <a:ext cx="20445837" cy="685800"/>
              <a:chOff x="-7381951" y="-378342"/>
              <a:chExt cx="20445837" cy="685800"/>
            </a:xfrm>
          </p:grpSpPr>
          <p:pic>
            <p:nvPicPr>
              <p:cNvPr id="144" name="Google Shape;144;p89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41" b="18448"/>
              <a:stretch/>
            </p:blipFill>
            <p:spPr>
              <a:xfrm>
                <a:off x="-7381951" y="-376897"/>
                <a:ext cx="9555598" cy="67840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5" name="Google Shape;145;p89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2158678" y="-378342"/>
                <a:ext cx="5834137" cy="68409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6" name="Google Shape;146;p89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" b="12"/>
              <a:stretch/>
            </p:blipFill>
            <p:spPr>
              <a:xfrm flipH="1">
                <a:off x="7959870" y="-378342"/>
                <a:ext cx="5104016" cy="6858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47" name="Google Shape;147;p89"/>
            <p:cNvPicPr preferRelativeResize="0"/>
            <p:nvPr/>
          </p:nvPicPr>
          <p:blipFill rotWithShape="1">
            <a:blip r:embed="rId2">
              <a:alphaModFix/>
            </a:blip>
            <a:srcRect l="43" t="71793" r="-41" b="18448"/>
            <a:stretch/>
          </p:blipFill>
          <p:spPr>
            <a:xfrm>
              <a:off x="13042105" y="-376897"/>
              <a:ext cx="9555598" cy="6784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8" name="Google Shape;148;p89"/>
          <p:cNvGrpSpPr/>
          <p:nvPr/>
        </p:nvGrpSpPr>
        <p:grpSpPr>
          <a:xfrm>
            <a:off x="-15376477" y="6529904"/>
            <a:ext cx="38630830" cy="685800"/>
            <a:chOff x="-15376477" y="6529904"/>
            <a:chExt cx="38630830" cy="685800"/>
          </a:xfrm>
        </p:grpSpPr>
        <p:grpSp>
          <p:nvGrpSpPr>
            <p:cNvPr id="149" name="Google Shape;149;p89"/>
            <p:cNvGrpSpPr/>
            <p:nvPr/>
          </p:nvGrpSpPr>
          <p:grpSpPr>
            <a:xfrm>
              <a:off x="-15376477" y="6529904"/>
              <a:ext cx="20445856" cy="685800"/>
              <a:chOff x="-15376477" y="6529904"/>
              <a:chExt cx="20445856" cy="685800"/>
            </a:xfrm>
          </p:grpSpPr>
          <p:pic>
            <p:nvPicPr>
              <p:cNvPr id="150" name="Google Shape;150;p89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41" b="18448"/>
              <a:stretch/>
            </p:blipFill>
            <p:spPr>
              <a:xfrm>
                <a:off x="-15376477" y="6531348"/>
                <a:ext cx="9555608" cy="67841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1" name="Google Shape;151;p89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-5835837" y="6529904"/>
                <a:ext cx="5834137" cy="68409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2" name="Google Shape;152;p89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" b="12"/>
              <a:stretch/>
            </p:blipFill>
            <p:spPr>
              <a:xfrm flipH="1">
                <a:off x="-34637" y="6529904"/>
                <a:ext cx="5104016" cy="6858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53" name="Google Shape;153;p89"/>
            <p:cNvGrpSpPr/>
            <p:nvPr/>
          </p:nvGrpSpPr>
          <p:grpSpPr>
            <a:xfrm>
              <a:off x="5047606" y="6529904"/>
              <a:ext cx="18206747" cy="685800"/>
              <a:chOff x="5047606" y="6529904"/>
              <a:chExt cx="18206747" cy="685800"/>
            </a:xfrm>
          </p:grpSpPr>
          <p:pic>
            <p:nvPicPr>
              <p:cNvPr id="154" name="Google Shape;154;p89"/>
              <p:cNvPicPr preferRelativeResize="0"/>
              <p:nvPr/>
            </p:nvPicPr>
            <p:blipFill rotWithShape="1">
              <a:blip r:embed="rId2">
                <a:alphaModFix/>
              </a:blip>
              <a:srcRect l="3566" t="40362" r="94" b="44112"/>
              <a:stretch/>
            </p:blipFill>
            <p:spPr>
              <a:xfrm>
                <a:off x="13539557" y="6529904"/>
                <a:ext cx="5834137" cy="68409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5" name="Google Shape;155;p89"/>
              <p:cNvPicPr preferRelativeResize="0"/>
              <p:nvPr/>
            </p:nvPicPr>
            <p:blipFill rotWithShape="1">
              <a:blip r:embed="rId2">
                <a:alphaModFix/>
              </a:blip>
              <a:srcRect l="43" t="71793" r="-41" b="18448"/>
              <a:stretch/>
            </p:blipFill>
            <p:spPr>
              <a:xfrm>
                <a:off x="5047606" y="6531348"/>
                <a:ext cx="9555608" cy="67841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6" name="Google Shape;156;p89"/>
              <p:cNvPicPr preferRelativeResize="0"/>
              <p:nvPr/>
            </p:nvPicPr>
            <p:blipFill rotWithShape="1">
              <a:blip r:embed="rId2">
                <a:alphaModFix/>
              </a:blip>
              <a:srcRect l="265" t="81571" r="23742" b="12"/>
              <a:stretch/>
            </p:blipFill>
            <p:spPr>
              <a:xfrm flipH="1">
                <a:off x="19364523" y="6529904"/>
                <a:ext cx="3889830" cy="6858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ection break slide">
  <p:cSld name="1_Section break slide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0"/>
          <p:cNvSpPr txBox="1">
            <a:spLocks noGrp="1"/>
          </p:cNvSpPr>
          <p:nvPr>
            <p:ph type="body" idx="1"/>
          </p:nvPr>
        </p:nvSpPr>
        <p:spPr>
          <a:xfrm>
            <a:off x="595567" y="1946035"/>
            <a:ext cx="11000872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5400" b="1"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59" name="Google Shape;159;p9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8419" y="5481946"/>
            <a:ext cx="4342732" cy="36825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9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14477" y="5483675"/>
            <a:ext cx="5006614" cy="3677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9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94802" y="5481946"/>
            <a:ext cx="2897194" cy="3680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9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8419" y="-1690917"/>
            <a:ext cx="4342732" cy="36825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9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14477" y="-1689189"/>
            <a:ext cx="5006614" cy="3677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9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94802" y="-1690917"/>
            <a:ext cx="2897194" cy="36807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orient="horz" pos="3360">
          <p15:clr>
            <a:srgbClr val="F26B43"/>
          </p15:clr>
        </p15:guide>
        <p15:guide id="4" orient="horz" pos="600">
          <p15:clr>
            <a:srgbClr val="F26B43"/>
          </p15:clr>
        </p15:guide>
        <p15:guide id="5" orient="horz" pos="3912">
          <p15:clr>
            <a:srgbClr val="F26B43"/>
          </p15:clr>
        </p15:guide>
        <p15:guide id="6" pos="1176">
          <p15:clr>
            <a:srgbClr val="F26B43"/>
          </p15:clr>
        </p15:guide>
        <p15:guide id="7" orient="horz" pos="4320">
          <p15:clr>
            <a:srgbClr val="F26B43"/>
          </p15:clr>
        </p15:guide>
        <p15:guide id="8" orient="horz">
          <p15:clr>
            <a:srgbClr val="F26B43"/>
          </p15:clr>
        </p15:guide>
        <p15:guide id="9" pos="7680">
          <p15:clr>
            <a:srgbClr val="F26B43"/>
          </p15:clr>
        </p15:guide>
        <p15:guide id="1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4.png"/><Relationship Id="rId5" Type="http://schemas.openxmlformats.org/officeDocument/2006/relationships/image" Target="../media/image17.png"/><Relationship Id="rId15" Type="http://schemas.openxmlformats.org/officeDocument/2006/relationships/image" Target="../media/image18.jpg"/><Relationship Id="rId10" Type="http://schemas.openxmlformats.org/officeDocument/2006/relationships/image" Target="../media/image3.png"/><Relationship Id="rId4" Type="http://schemas.openxmlformats.org/officeDocument/2006/relationships/image" Target="../media/image16.png"/><Relationship Id="rId9" Type="http://schemas.openxmlformats.org/officeDocument/2006/relationships/image" Target="../media/image2.png"/><Relationship Id="rId1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jpg"/><Relationship Id="rId5" Type="http://schemas.openxmlformats.org/officeDocument/2006/relationships/image" Target="../media/image26.png"/><Relationship Id="rId4" Type="http://schemas.openxmlformats.org/officeDocument/2006/relationships/image" Target="../media/image25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29.png"/><Relationship Id="rId18" Type="http://schemas.openxmlformats.org/officeDocument/2006/relationships/image" Target="../media/image8.png"/><Relationship Id="rId3" Type="http://schemas.openxmlformats.org/officeDocument/2006/relationships/image" Target="../media/image16.png"/><Relationship Id="rId21" Type="http://schemas.openxmlformats.org/officeDocument/2006/relationships/image" Target="../media/image34.jpg"/><Relationship Id="rId7" Type="http://schemas.openxmlformats.org/officeDocument/2006/relationships/image" Target="../media/image7.png"/><Relationship Id="rId12" Type="http://schemas.openxmlformats.org/officeDocument/2006/relationships/image" Target="../media/image20.png"/><Relationship Id="rId17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32.png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9.png"/><Relationship Id="rId5" Type="http://schemas.openxmlformats.org/officeDocument/2006/relationships/image" Target="../media/image5.png"/><Relationship Id="rId15" Type="http://schemas.openxmlformats.org/officeDocument/2006/relationships/image" Target="../media/image31.png"/><Relationship Id="rId10" Type="http://schemas.openxmlformats.org/officeDocument/2006/relationships/image" Target="../media/image4.png"/><Relationship Id="rId19" Type="http://schemas.openxmlformats.org/officeDocument/2006/relationships/image" Target="../media/image9.png"/><Relationship Id="rId4" Type="http://schemas.openxmlformats.org/officeDocument/2006/relationships/image" Target="../media/image17.png"/><Relationship Id="rId9" Type="http://schemas.openxmlformats.org/officeDocument/2006/relationships/image" Target="../media/image3.png"/><Relationship Id="rId1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jp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4.png"/><Relationship Id="rId5" Type="http://schemas.openxmlformats.org/officeDocument/2006/relationships/image" Target="../media/image17.png"/><Relationship Id="rId15" Type="http://schemas.openxmlformats.org/officeDocument/2006/relationships/image" Target="../media/image19.png"/><Relationship Id="rId10" Type="http://schemas.openxmlformats.org/officeDocument/2006/relationships/image" Target="../media/image3.png"/><Relationship Id="rId4" Type="http://schemas.openxmlformats.org/officeDocument/2006/relationships/image" Target="../media/image16.png"/><Relationship Id="rId9" Type="http://schemas.openxmlformats.org/officeDocument/2006/relationships/image" Target="../media/image2.png"/><Relationship Id="rId1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4.png"/><Relationship Id="rId5" Type="http://schemas.openxmlformats.org/officeDocument/2006/relationships/image" Target="../media/image17.png"/><Relationship Id="rId15" Type="http://schemas.openxmlformats.org/officeDocument/2006/relationships/image" Target="../media/image20.png"/><Relationship Id="rId10" Type="http://schemas.openxmlformats.org/officeDocument/2006/relationships/image" Target="../media/image3.png"/><Relationship Id="rId4" Type="http://schemas.openxmlformats.org/officeDocument/2006/relationships/image" Target="../media/image16.png"/><Relationship Id="rId9" Type="http://schemas.openxmlformats.org/officeDocument/2006/relationships/image" Target="../media/image2.png"/><Relationship Id="rId1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4.png"/><Relationship Id="rId5" Type="http://schemas.openxmlformats.org/officeDocument/2006/relationships/image" Target="../media/image17.png"/><Relationship Id="rId15" Type="http://schemas.openxmlformats.org/officeDocument/2006/relationships/image" Target="../media/image19.png"/><Relationship Id="rId10" Type="http://schemas.openxmlformats.org/officeDocument/2006/relationships/image" Target="../media/image3.png"/><Relationship Id="rId4" Type="http://schemas.openxmlformats.org/officeDocument/2006/relationships/image" Target="../media/image16.png"/><Relationship Id="rId9" Type="http://schemas.openxmlformats.org/officeDocument/2006/relationships/image" Target="../media/image2.png"/><Relationship Id="rId1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4.png"/><Relationship Id="rId5" Type="http://schemas.openxmlformats.org/officeDocument/2006/relationships/image" Target="../media/image17.png"/><Relationship Id="rId15" Type="http://schemas.openxmlformats.org/officeDocument/2006/relationships/image" Target="../media/image20.png"/><Relationship Id="rId10" Type="http://schemas.openxmlformats.org/officeDocument/2006/relationships/image" Target="../media/image3.png"/><Relationship Id="rId4" Type="http://schemas.openxmlformats.org/officeDocument/2006/relationships/image" Target="../media/image16.png"/><Relationship Id="rId9" Type="http://schemas.openxmlformats.org/officeDocument/2006/relationships/image" Target="../media/image2.png"/><Relationship Id="rId14" Type="http://schemas.openxmlformats.org/officeDocument/2006/relationships/image" Target="../media/image1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31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4.png"/><Relationship Id="rId5" Type="http://schemas.openxmlformats.org/officeDocument/2006/relationships/image" Target="../media/image17.png"/><Relationship Id="rId15" Type="http://schemas.openxmlformats.org/officeDocument/2006/relationships/image" Target="../media/image19.png"/><Relationship Id="rId10" Type="http://schemas.openxmlformats.org/officeDocument/2006/relationships/image" Target="../media/image3.png"/><Relationship Id="rId4" Type="http://schemas.openxmlformats.org/officeDocument/2006/relationships/image" Target="../media/image16.png"/><Relationship Id="rId9" Type="http://schemas.openxmlformats.org/officeDocument/2006/relationships/image" Target="../media/image2.png"/><Relationship Id="rId14" Type="http://schemas.openxmlformats.org/officeDocument/2006/relationships/image" Target="../media/image1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32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4.png"/><Relationship Id="rId5" Type="http://schemas.openxmlformats.org/officeDocument/2006/relationships/image" Target="../media/image17.png"/><Relationship Id="rId15" Type="http://schemas.openxmlformats.org/officeDocument/2006/relationships/image" Target="../media/image19.png"/><Relationship Id="rId10" Type="http://schemas.openxmlformats.org/officeDocument/2006/relationships/image" Target="../media/image3.png"/><Relationship Id="rId4" Type="http://schemas.openxmlformats.org/officeDocument/2006/relationships/image" Target="../media/image16.png"/><Relationship Id="rId9" Type="http://schemas.openxmlformats.org/officeDocument/2006/relationships/image" Target="../media/image2.png"/><Relationship Id="rId14" Type="http://schemas.openxmlformats.org/officeDocument/2006/relationships/image" Target="../media/image1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12" Type="http://schemas.openxmlformats.org/officeDocument/2006/relationships/image" Target="../media/image8.png"/><Relationship Id="rId17" Type="http://schemas.openxmlformats.org/officeDocument/2006/relationships/image" Target="../media/image60.png"/><Relationship Id="rId2" Type="http://schemas.openxmlformats.org/officeDocument/2006/relationships/notesSlide" Target="../notesSlides/notesSlide37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4.png"/><Relationship Id="rId5" Type="http://schemas.openxmlformats.org/officeDocument/2006/relationships/image" Target="../media/image17.png"/><Relationship Id="rId15" Type="http://schemas.openxmlformats.org/officeDocument/2006/relationships/image" Target="../media/image19.png"/><Relationship Id="rId10" Type="http://schemas.openxmlformats.org/officeDocument/2006/relationships/image" Target="../media/image3.png"/><Relationship Id="rId4" Type="http://schemas.openxmlformats.org/officeDocument/2006/relationships/image" Target="../media/image16.png"/><Relationship Id="rId9" Type="http://schemas.openxmlformats.org/officeDocument/2006/relationships/image" Target="../media/image2.png"/><Relationship Id="rId14" Type="http://schemas.openxmlformats.org/officeDocument/2006/relationships/image" Target="../media/image1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4.png"/><Relationship Id="rId5" Type="http://schemas.openxmlformats.org/officeDocument/2006/relationships/image" Target="../media/image17.png"/><Relationship Id="rId15" Type="http://schemas.openxmlformats.org/officeDocument/2006/relationships/image" Target="../media/image19.png"/><Relationship Id="rId10" Type="http://schemas.openxmlformats.org/officeDocument/2006/relationships/image" Target="../media/image3.png"/><Relationship Id="rId4" Type="http://schemas.openxmlformats.org/officeDocument/2006/relationships/image" Target="../media/image16.png"/><Relationship Id="rId9" Type="http://schemas.openxmlformats.org/officeDocument/2006/relationships/image" Target="../media/image2.png"/><Relationship Id="rId1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8.png"/><Relationship Id="rId3" Type="http://schemas.openxmlformats.org/officeDocument/2006/relationships/image" Target="../media/image62.png"/><Relationship Id="rId7" Type="http://schemas.openxmlformats.org/officeDocument/2006/relationships/image" Target="../media/image5.png"/><Relationship Id="rId12" Type="http://schemas.openxmlformats.org/officeDocument/2006/relationships/image" Target="../media/image4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40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3.png"/><Relationship Id="rId5" Type="http://schemas.openxmlformats.org/officeDocument/2006/relationships/image" Target="../media/image16.png"/><Relationship Id="rId15" Type="http://schemas.openxmlformats.org/officeDocument/2006/relationships/image" Target="../media/image10.png"/><Relationship Id="rId10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7.png"/><Relationship Id="rId14" Type="http://schemas.openxmlformats.org/officeDocument/2006/relationships/image" Target="../media/image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45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4.png"/><Relationship Id="rId5" Type="http://schemas.openxmlformats.org/officeDocument/2006/relationships/image" Target="../media/image17.png"/><Relationship Id="rId15" Type="http://schemas.openxmlformats.org/officeDocument/2006/relationships/image" Target="../media/image19.png"/><Relationship Id="rId10" Type="http://schemas.openxmlformats.org/officeDocument/2006/relationships/image" Target="../media/image3.png"/><Relationship Id="rId4" Type="http://schemas.openxmlformats.org/officeDocument/2006/relationships/image" Target="../media/image16.png"/><Relationship Id="rId9" Type="http://schemas.openxmlformats.org/officeDocument/2006/relationships/image" Target="../media/image2.png"/><Relationship Id="rId14" Type="http://schemas.openxmlformats.org/officeDocument/2006/relationships/image" Target="../media/image1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4.png"/><Relationship Id="rId5" Type="http://schemas.openxmlformats.org/officeDocument/2006/relationships/image" Target="../media/image17.png"/><Relationship Id="rId15" Type="http://schemas.openxmlformats.org/officeDocument/2006/relationships/image" Target="../media/image20.png"/><Relationship Id="rId10" Type="http://schemas.openxmlformats.org/officeDocument/2006/relationships/image" Target="../media/image3.png"/><Relationship Id="rId4" Type="http://schemas.openxmlformats.org/officeDocument/2006/relationships/image" Target="../media/image16.png"/><Relationship Id="rId9" Type="http://schemas.openxmlformats.org/officeDocument/2006/relationships/image" Target="../media/image2.png"/><Relationship Id="rId14" Type="http://schemas.openxmlformats.org/officeDocument/2006/relationships/image" Target="../media/image10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48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4.png"/><Relationship Id="rId5" Type="http://schemas.openxmlformats.org/officeDocument/2006/relationships/image" Target="../media/image17.png"/><Relationship Id="rId15" Type="http://schemas.openxmlformats.org/officeDocument/2006/relationships/image" Target="../media/image19.png"/><Relationship Id="rId10" Type="http://schemas.openxmlformats.org/officeDocument/2006/relationships/image" Target="../media/image3.png"/><Relationship Id="rId4" Type="http://schemas.openxmlformats.org/officeDocument/2006/relationships/image" Target="../media/image16.png"/><Relationship Id="rId9" Type="http://schemas.openxmlformats.org/officeDocument/2006/relationships/image" Target="../media/image2.png"/><Relationship Id="rId14" Type="http://schemas.openxmlformats.org/officeDocument/2006/relationships/image" Target="../media/image1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fnp.org.br/noticias/item/3644-ir-fnp-faz-ressalvas-ao-pl-que-trata-da-isencao" TargetMode="Externa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9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52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4.png"/><Relationship Id="rId5" Type="http://schemas.openxmlformats.org/officeDocument/2006/relationships/image" Target="../media/image17.png"/><Relationship Id="rId15" Type="http://schemas.openxmlformats.org/officeDocument/2006/relationships/image" Target="../media/image19.png"/><Relationship Id="rId10" Type="http://schemas.openxmlformats.org/officeDocument/2006/relationships/image" Target="../media/image3.png"/><Relationship Id="rId4" Type="http://schemas.openxmlformats.org/officeDocument/2006/relationships/image" Target="../media/image16.png"/><Relationship Id="rId9" Type="http://schemas.openxmlformats.org/officeDocument/2006/relationships/image" Target="../media/image2.png"/><Relationship Id="rId14" Type="http://schemas.openxmlformats.org/officeDocument/2006/relationships/image" Target="../media/image1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4.jp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56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4.png"/><Relationship Id="rId5" Type="http://schemas.openxmlformats.org/officeDocument/2006/relationships/image" Target="../media/image17.png"/><Relationship Id="rId15" Type="http://schemas.openxmlformats.org/officeDocument/2006/relationships/image" Target="../media/image19.png"/><Relationship Id="rId10" Type="http://schemas.openxmlformats.org/officeDocument/2006/relationships/image" Target="../media/image3.png"/><Relationship Id="rId4" Type="http://schemas.openxmlformats.org/officeDocument/2006/relationships/image" Target="../media/image16.png"/><Relationship Id="rId9" Type="http://schemas.openxmlformats.org/officeDocument/2006/relationships/image" Target="../media/image2.png"/><Relationship Id="rId14" Type="http://schemas.openxmlformats.org/officeDocument/2006/relationships/image" Target="../media/image1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4.png"/><Relationship Id="rId5" Type="http://schemas.openxmlformats.org/officeDocument/2006/relationships/image" Target="../media/image17.png"/><Relationship Id="rId15" Type="http://schemas.openxmlformats.org/officeDocument/2006/relationships/image" Target="../media/image20.png"/><Relationship Id="rId10" Type="http://schemas.openxmlformats.org/officeDocument/2006/relationships/image" Target="../media/image3.png"/><Relationship Id="rId4" Type="http://schemas.openxmlformats.org/officeDocument/2006/relationships/image" Target="../media/image16.png"/><Relationship Id="rId9" Type="http://schemas.openxmlformats.org/officeDocument/2006/relationships/image" Target="../media/image2.png"/><Relationship Id="rId14" Type="http://schemas.openxmlformats.org/officeDocument/2006/relationships/image" Target="../media/image10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9.png"/><Relationship Id="rId18" Type="http://schemas.openxmlformats.org/officeDocument/2006/relationships/image" Target="../media/image76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12" Type="http://schemas.openxmlformats.org/officeDocument/2006/relationships/image" Target="../media/image8.png"/><Relationship Id="rId17" Type="http://schemas.openxmlformats.org/officeDocument/2006/relationships/hyperlink" Target="https://docs.google.com/document/d/1EMZqPRRC10Z_9mQN_tD43W62fiCFtv_j/edit" TargetMode="External"/><Relationship Id="rId2" Type="http://schemas.openxmlformats.org/officeDocument/2006/relationships/notesSlide" Target="../notesSlides/notesSlide59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4.png"/><Relationship Id="rId5" Type="http://schemas.openxmlformats.org/officeDocument/2006/relationships/image" Target="../media/image17.png"/><Relationship Id="rId15" Type="http://schemas.openxmlformats.org/officeDocument/2006/relationships/image" Target="../media/image19.png"/><Relationship Id="rId10" Type="http://schemas.openxmlformats.org/officeDocument/2006/relationships/image" Target="../media/image3.png"/><Relationship Id="rId4" Type="http://schemas.openxmlformats.org/officeDocument/2006/relationships/image" Target="../media/image16.png"/><Relationship Id="rId9" Type="http://schemas.openxmlformats.org/officeDocument/2006/relationships/image" Target="../media/image2.png"/><Relationship Id="rId1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4.png"/><Relationship Id="rId5" Type="http://schemas.openxmlformats.org/officeDocument/2006/relationships/image" Target="../media/image17.png"/><Relationship Id="rId15" Type="http://schemas.openxmlformats.org/officeDocument/2006/relationships/image" Target="../media/image19.png"/><Relationship Id="rId10" Type="http://schemas.openxmlformats.org/officeDocument/2006/relationships/image" Target="../media/image3.png"/><Relationship Id="rId4" Type="http://schemas.openxmlformats.org/officeDocument/2006/relationships/image" Target="../media/image16.png"/><Relationship Id="rId9" Type="http://schemas.openxmlformats.org/officeDocument/2006/relationships/image" Target="../media/image2.png"/><Relationship Id="rId14" Type="http://schemas.openxmlformats.org/officeDocument/2006/relationships/image" Target="../media/image10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4.png"/><Relationship Id="rId5" Type="http://schemas.openxmlformats.org/officeDocument/2006/relationships/image" Target="../media/image17.png"/><Relationship Id="rId15" Type="http://schemas.openxmlformats.org/officeDocument/2006/relationships/image" Target="../media/image20.png"/><Relationship Id="rId10" Type="http://schemas.openxmlformats.org/officeDocument/2006/relationships/image" Target="../media/image3.png"/><Relationship Id="rId4" Type="http://schemas.openxmlformats.org/officeDocument/2006/relationships/image" Target="../media/image16.png"/><Relationship Id="rId9" Type="http://schemas.openxmlformats.org/officeDocument/2006/relationships/image" Target="../media/image2.png"/><Relationship Id="rId1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4.png"/><Relationship Id="rId5" Type="http://schemas.openxmlformats.org/officeDocument/2006/relationships/image" Target="../media/image17.png"/><Relationship Id="rId15" Type="http://schemas.openxmlformats.org/officeDocument/2006/relationships/image" Target="../media/image20.png"/><Relationship Id="rId10" Type="http://schemas.openxmlformats.org/officeDocument/2006/relationships/image" Target="../media/image3.png"/><Relationship Id="rId4" Type="http://schemas.openxmlformats.org/officeDocument/2006/relationships/image" Target="../media/image16.png"/><Relationship Id="rId9" Type="http://schemas.openxmlformats.org/officeDocument/2006/relationships/image" Target="../media/image2.png"/><Relationship Id="rId1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3" name="Google Shape;523;p2"/>
          <p:cNvPicPr preferRelativeResize="0"/>
          <p:nvPr/>
        </p:nvPicPr>
        <p:blipFill rotWithShape="1">
          <a:blip r:embed="rId3">
            <a:alphaModFix/>
          </a:blip>
          <a:srcRect t="59211" r="48476" b="18331"/>
          <a:stretch/>
        </p:blipFill>
        <p:spPr>
          <a:xfrm>
            <a:off x="-6383299" y="5032813"/>
            <a:ext cx="6302124" cy="1998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4" name="Google Shape;524;p2"/>
          <p:cNvPicPr preferRelativeResize="0"/>
          <p:nvPr/>
        </p:nvPicPr>
        <p:blipFill rotWithShape="1">
          <a:blip r:embed="rId3">
            <a:alphaModFix/>
          </a:blip>
          <a:srcRect l="51619" t="59334" r="-1885" b="18330"/>
          <a:stretch/>
        </p:blipFill>
        <p:spPr>
          <a:xfrm>
            <a:off x="12430778" y="5031676"/>
            <a:ext cx="6148200" cy="1987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525" name="Google Shape;525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82292" y="928548"/>
            <a:ext cx="4451183" cy="1627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26" name="Google Shape;526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29749" y="927615"/>
            <a:ext cx="3458525" cy="1631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7" name="Google Shape;527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 flipH="1">
            <a:off x="-11000" y="-1032021"/>
            <a:ext cx="7800438" cy="1960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28" name="Google Shape;528;p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-15821" y="928892"/>
            <a:ext cx="4346802" cy="1631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529" name="Google Shape;529;p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10800000" flipH="1">
            <a:off x="7776952" y="-1032021"/>
            <a:ext cx="4458645" cy="1960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530" name="Google Shape;530;p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-13425" y="2551988"/>
            <a:ext cx="4342737" cy="3682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31" name="Google Shape;531;p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329466" y="2553717"/>
            <a:ext cx="5006612" cy="3677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32" name="Google Shape;532;p2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9327830" y="2552543"/>
            <a:ext cx="2897198" cy="3680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33" name="Google Shape;533;p2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561980" y="6228069"/>
            <a:ext cx="3772640" cy="1638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534" name="Google Shape;534;p2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9328050" y="6226570"/>
            <a:ext cx="2902590" cy="1642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p2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-8796" y="6232003"/>
            <a:ext cx="5576161" cy="1638835"/>
          </a:xfrm>
          <a:prstGeom prst="rect">
            <a:avLst/>
          </a:prstGeom>
          <a:noFill/>
          <a:ln>
            <a:noFill/>
          </a:ln>
        </p:spPr>
      </p:pic>
      <p:sp>
        <p:nvSpPr>
          <p:cNvPr id="536" name="Google Shape;536;p2"/>
          <p:cNvSpPr/>
          <p:nvPr/>
        </p:nvSpPr>
        <p:spPr>
          <a:xfrm>
            <a:off x="3098797" y="856895"/>
            <a:ext cx="9093203" cy="53117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1" i="0" u="none" strike="noStrike" cap="none">
              <a:solidFill>
                <a:srgbClr val="1F386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1" i="0" u="none" strike="noStrike" cap="none">
              <a:solidFill>
                <a:srgbClr val="1F386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1" i="0" u="none" strike="noStrike" cap="none">
              <a:solidFill>
                <a:srgbClr val="1F386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1" i="0" u="none" strike="noStrike" cap="none">
              <a:solidFill>
                <a:srgbClr val="1F386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1" i="0" u="none" strike="noStrike" cap="none">
                <a:solidFill>
                  <a:srgbClr val="1F3864"/>
                </a:solidFill>
                <a:latin typeface="Arial"/>
                <a:ea typeface="Arial"/>
                <a:cs typeface="Arial"/>
                <a:sym typeface="Arial"/>
              </a:rPr>
              <a:t>Plenária de Prefeitas e Prefeitos</a:t>
            </a:r>
            <a:endParaRPr sz="4000" b="0" i="0" u="none" strike="noStrike" cap="none">
              <a:solidFill>
                <a:srgbClr val="1F386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" name="Google Shape;537;p2"/>
          <p:cNvSpPr/>
          <p:nvPr/>
        </p:nvSpPr>
        <p:spPr>
          <a:xfrm>
            <a:off x="-8409708" y="-5040516"/>
            <a:ext cx="29011417" cy="16916400"/>
          </a:xfrm>
          <a:custGeom>
            <a:avLst/>
            <a:gdLst/>
            <a:ahLst/>
            <a:cxnLst/>
            <a:rect l="l" t="t" r="r" b="b"/>
            <a:pathLst>
              <a:path w="29011417" h="16916400" extrusionOk="0">
                <a:moveTo>
                  <a:pt x="0" y="0"/>
                </a:moveTo>
                <a:lnTo>
                  <a:pt x="29011417" y="0"/>
                </a:lnTo>
                <a:lnTo>
                  <a:pt x="29011417" y="16916400"/>
                </a:lnTo>
                <a:lnTo>
                  <a:pt x="0" y="16916400"/>
                </a:lnTo>
                <a:lnTo>
                  <a:pt x="0" y="0"/>
                </a:lnTo>
                <a:close/>
                <a:moveTo>
                  <a:pt x="8409709" y="5040516"/>
                </a:moveTo>
                <a:lnTo>
                  <a:pt x="8409709" y="11898516"/>
                </a:lnTo>
                <a:lnTo>
                  <a:pt x="20609317" y="11898516"/>
                </a:lnTo>
                <a:lnTo>
                  <a:pt x="20609317" y="5040516"/>
                </a:lnTo>
                <a:lnTo>
                  <a:pt x="8409709" y="5040516"/>
                </a:lnTo>
                <a:close/>
              </a:path>
            </a:pathLst>
          </a:custGeom>
          <a:solidFill>
            <a:schemeClr val="dk1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38" name="Google Shape;538;p2" descr="Uma imagem contendo Padrão do plano de fundo&#10;&#10;Descrição gerada automaticamente"/>
          <p:cNvPicPr preferRelativeResize="0"/>
          <p:nvPr/>
        </p:nvPicPr>
        <p:blipFill rotWithShape="1">
          <a:blip r:embed="rId15">
            <a:alphaModFix/>
          </a:blip>
          <a:srcRect l="12401" r="55749"/>
          <a:stretch/>
        </p:blipFill>
        <p:spPr>
          <a:xfrm>
            <a:off x="4509082" y="1161528"/>
            <a:ext cx="6703877" cy="31436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5"/>
          <p:cNvSpPr txBox="1">
            <a:spLocks noGrp="1"/>
          </p:cNvSpPr>
          <p:nvPr>
            <p:ph type="body" idx="1"/>
          </p:nvPr>
        </p:nvSpPr>
        <p:spPr>
          <a:xfrm>
            <a:off x="1107050" y="2389700"/>
            <a:ext cx="10227900" cy="429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925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4700"/>
              <a:t>Fomento às </a:t>
            </a:r>
            <a:r>
              <a:rPr lang="en-US" sz="4700" b="1"/>
              <a:t>políticas culturais </a:t>
            </a:r>
            <a:r>
              <a:rPr lang="en-US" sz="4700"/>
              <a:t>locais e apoio ao Fórum de Secretários e Secretárias Municipais de Cultura </a:t>
            </a:r>
            <a:endParaRPr sz="4700"/>
          </a:p>
          <a:p>
            <a:pPr marL="34925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 sz="4700"/>
          </a:p>
        </p:txBody>
      </p:sp>
      <p:sp>
        <p:nvSpPr>
          <p:cNvPr id="661" name="Google Shape;661;p5"/>
          <p:cNvSpPr txBox="1">
            <a:spLocks noGrp="1"/>
          </p:cNvSpPr>
          <p:nvPr>
            <p:ph type="body" idx="2"/>
          </p:nvPr>
        </p:nvSpPr>
        <p:spPr>
          <a:xfrm>
            <a:off x="-152400" y="416169"/>
            <a:ext cx="12192000" cy="10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 sz="6000"/>
              <a:t>FNP e Fundação Itaú </a:t>
            </a:r>
            <a:endParaRPr sz="6000"/>
          </a:p>
        </p:txBody>
      </p:sp>
      <p:pic>
        <p:nvPicPr>
          <p:cNvPr id="662" name="Google Shape;662;p5" descr="Fundação Itaú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42707" y="5433531"/>
            <a:ext cx="1008300" cy="1008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8"/>
          <p:cNvSpPr txBox="1">
            <a:spLocks noGrp="1"/>
          </p:cNvSpPr>
          <p:nvPr>
            <p:ph type="body" idx="1"/>
          </p:nvPr>
        </p:nvSpPr>
        <p:spPr>
          <a:xfrm>
            <a:off x="1602450" y="1754273"/>
            <a:ext cx="8682300" cy="429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700" b="1"/>
              <a:t>Desenvolvimento Urbano e Inclusão produtiva </a:t>
            </a:r>
            <a:r>
              <a:rPr lang="en-US" sz="4700"/>
              <a:t>em regiões metropolitanas</a:t>
            </a:r>
            <a:endParaRPr sz="47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47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700" b="1"/>
              <a:t>Lançamento</a:t>
            </a:r>
            <a:endParaRPr sz="4700" b="1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700"/>
              <a:t>02 e 03/12 em Niterói/RJ</a:t>
            </a:r>
            <a:endParaRPr sz="4700"/>
          </a:p>
          <a:p>
            <a:pPr marL="34925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4700"/>
          </a:p>
          <a:p>
            <a:pPr marL="34925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 sz="4700"/>
          </a:p>
        </p:txBody>
      </p:sp>
      <p:sp>
        <p:nvSpPr>
          <p:cNvPr id="668" name="Google Shape;668;p8"/>
          <p:cNvSpPr txBox="1">
            <a:spLocks noGrp="1"/>
          </p:cNvSpPr>
          <p:nvPr>
            <p:ph type="body" idx="2"/>
          </p:nvPr>
        </p:nvSpPr>
        <p:spPr>
          <a:xfrm>
            <a:off x="-152400" y="416169"/>
            <a:ext cx="12192000" cy="10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 sz="6000"/>
              <a:t>FNP e Sebrae Nacional</a:t>
            </a:r>
            <a:endParaRPr sz="6000"/>
          </a:p>
        </p:txBody>
      </p:sp>
      <p:pic>
        <p:nvPicPr>
          <p:cNvPr id="669" name="Google Shape;669;p8" descr="Login | Sebra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84674" y="5433531"/>
            <a:ext cx="1907326" cy="1008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9"/>
          <p:cNvSpPr txBox="1">
            <a:spLocks noGrp="1"/>
          </p:cNvSpPr>
          <p:nvPr>
            <p:ph type="body" idx="2"/>
          </p:nvPr>
        </p:nvSpPr>
        <p:spPr>
          <a:xfrm>
            <a:off x="0" y="492369"/>
            <a:ext cx="12192000" cy="1008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45720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rPr lang="en-US"/>
              <a:t>FNP e Sebrae Nacional - RMs</a:t>
            </a:r>
            <a:endParaRPr/>
          </a:p>
        </p:txBody>
      </p:sp>
      <p:pic>
        <p:nvPicPr>
          <p:cNvPr id="675" name="Google Shape;675;p9" descr="Login | Sebra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84674" y="5433531"/>
            <a:ext cx="1907326" cy="1008300"/>
          </a:xfrm>
          <a:prstGeom prst="rect">
            <a:avLst/>
          </a:prstGeom>
          <a:noFill/>
          <a:ln>
            <a:noFill/>
          </a:ln>
        </p:spPr>
      </p:pic>
      <p:sp>
        <p:nvSpPr>
          <p:cNvPr id="676" name="Google Shape;676;p9"/>
          <p:cNvSpPr txBox="1"/>
          <p:nvPr/>
        </p:nvSpPr>
        <p:spPr>
          <a:xfrm>
            <a:off x="3857326" y="3075359"/>
            <a:ext cx="2658977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Niterói/RJ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Belo Horizonte/MG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Recife/PE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Curitiba/PR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Santos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7" name="Google Shape;677;p9"/>
          <p:cNvSpPr txBox="1"/>
          <p:nvPr/>
        </p:nvSpPr>
        <p:spPr>
          <a:xfrm>
            <a:off x="7803622" y="3074969"/>
            <a:ext cx="2658977" cy="317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Rio de Janeiro/RJ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Contagem/MG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Olinda/PE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Piraquara/PR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São Vicente/SP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8" name="Google Shape;678;p9"/>
          <p:cNvSpPr txBox="1"/>
          <p:nvPr/>
        </p:nvSpPr>
        <p:spPr>
          <a:xfrm>
            <a:off x="522977" y="3075359"/>
            <a:ext cx="3209221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RM Rio de Janeiro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RM Belo Horizonte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RM Recife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RM Curitiba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RM Baixada Santista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9" name="Google Shape;679;p9"/>
          <p:cNvSpPr txBox="1"/>
          <p:nvPr/>
        </p:nvSpPr>
        <p:spPr>
          <a:xfrm>
            <a:off x="3345465" y="1896177"/>
            <a:ext cx="3401844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1F3864"/>
                </a:solidFill>
                <a:latin typeface="Arial"/>
                <a:ea typeface="Arial"/>
                <a:cs typeface="Arial"/>
                <a:sym typeface="Arial"/>
              </a:rPr>
              <a:t>Desenvolvimento Urbano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0" name="Google Shape;680;p9"/>
          <p:cNvSpPr txBox="1"/>
          <p:nvPr/>
        </p:nvSpPr>
        <p:spPr>
          <a:xfrm>
            <a:off x="7659182" y="1819739"/>
            <a:ext cx="2947855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1F3864"/>
                </a:solidFill>
                <a:latin typeface="Arial"/>
                <a:ea typeface="Arial"/>
                <a:cs typeface="Arial"/>
                <a:sym typeface="Arial"/>
              </a:rPr>
              <a:t>Inclusão Produtiva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81" name="Google Shape;681;p9"/>
          <p:cNvCxnSpPr/>
          <p:nvPr/>
        </p:nvCxnSpPr>
        <p:spPr>
          <a:xfrm>
            <a:off x="7238198" y="2705363"/>
            <a:ext cx="0" cy="3232318"/>
          </a:xfrm>
          <a:prstGeom prst="straightConnector1">
            <a:avLst/>
          </a:prstGeom>
          <a:noFill/>
          <a:ln w="9525" cap="flat" cmpd="sng">
            <a:solidFill>
              <a:srgbClr val="FFCF3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82" name="Google Shape;682;p9" descr="Imagens Linhas Curvas PNG e Vetor, com Fundo Transparente Para Download  Grátis | Pngtree"/>
          <p:cNvSpPr/>
          <p:nvPr/>
        </p:nvSpPr>
        <p:spPr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10"/>
          <p:cNvSpPr txBox="1">
            <a:spLocks noGrp="1"/>
          </p:cNvSpPr>
          <p:nvPr>
            <p:ph type="body" idx="1"/>
          </p:nvPr>
        </p:nvSpPr>
        <p:spPr>
          <a:xfrm>
            <a:off x="1109400" y="1831439"/>
            <a:ext cx="9668400" cy="2471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4700" b="1"/>
              <a:t>Adaptação Climática </a:t>
            </a:r>
            <a:r>
              <a:rPr lang="en-US" sz="4700"/>
              <a:t>nas cidades: planejamento urbano sensível </a:t>
            </a:r>
            <a:br>
              <a:rPr lang="en-US" sz="4700"/>
            </a:br>
            <a:r>
              <a:rPr lang="en-US" sz="4700"/>
              <a:t>às águas</a:t>
            </a:r>
            <a:endParaRPr sz="47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3200" b="1">
              <a:solidFill>
                <a:srgbClr val="1F3864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3200" b="1">
                <a:solidFill>
                  <a:srgbClr val="1F3864"/>
                </a:solidFill>
              </a:rPr>
              <a:t>Execução 2026 a 2028</a:t>
            </a:r>
            <a:endParaRPr sz="4700" b="1">
              <a:solidFill>
                <a:srgbClr val="1F3864"/>
              </a:solidFill>
            </a:endParaRPr>
          </a:p>
          <a:p>
            <a:pPr marL="34925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 sz="4700"/>
          </a:p>
        </p:txBody>
      </p:sp>
      <p:sp>
        <p:nvSpPr>
          <p:cNvPr id="688" name="Google Shape;688;p10"/>
          <p:cNvSpPr txBox="1">
            <a:spLocks noGrp="1"/>
          </p:cNvSpPr>
          <p:nvPr>
            <p:ph type="body" idx="2"/>
          </p:nvPr>
        </p:nvSpPr>
        <p:spPr>
          <a:xfrm>
            <a:off x="-152400" y="416169"/>
            <a:ext cx="12192000" cy="10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rPr lang="en-US" sz="4300"/>
              <a:t>Consórcio PNUMA, FNP, C40 e AVSI Brasil </a:t>
            </a:r>
            <a:endParaRPr sz="4300"/>
          </a:p>
        </p:txBody>
      </p:sp>
      <p:pic>
        <p:nvPicPr>
          <p:cNvPr id="689" name="Google Shape;689;p10" descr="O QUE É PNUMA E QUAL A IMPORTÂNCIA DELE - Resiclean"/>
          <p:cNvPicPr preferRelativeResize="0"/>
          <p:nvPr/>
        </p:nvPicPr>
        <p:blipFill rotWithShape="1">
          <a:blip r:embed="rId3">
            <a:alphaModFix/>
          </a:blip>
          <a:srcRect l="26007" r="26177"/>
          <a:stretch/>
        </p:blipFill>
        <p:spPr>
          <a:xfrm>
            <a:off x="9001466" y="5463221"/>
            <a:ext cx="931635" cy="891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0" name="Google Shape;690;p10" descr="Sobre o projeto - maisiguais.org"/>
          <p:cNvPicPr preferRelativeResize="0"/>
          <p:nvPr/>
        </p:nvPicPr>
        <p:blipFill rotWithShape="1">
          <a:blip r:embed="rId4">
            <a:alphaModFix/>
          </a:blip>
          <a:srcRect l="12633" t="31050" r="50000" b="34838"/>
          <a:stretch/>
        </p:blipFill>
        <p:spPr>
          <a:xfrm>
            <a:off x="11036307" y="5582653"/>
            <a:ext cx="931635" cy="619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91" name="Google Shape;691;p10" descr="C40 Cities | UrbanShift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099354" y="5549096"/>
            <a:ext cx="770700" cy="77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2" name="Google Shape;692;p10" descr="Identidade Marca | AVSI Brasil"/>
          <p:cNvPicPr preferRelativeResize="0"/>
          <p:nvPr/>
        </p:nvPicPr>
        <p:blipFill rotWithShape="1">
          <a:blip r:embed="rId6">
            <a:alphaModFix/>
          </a:blip>
          <a:srcRect l="11199" t="7910" r="13199" b="6400"/>
          <a:stretch/>
        </p:blipFill>
        <p:spPr>
          <a:xfrm>
            <a:off x="8043521" y="5485769"/>
            <a:ext cx="791692" cy="897354"/>
          </a:xfrm>
          <a:prstGeom prst="rect">
            <a:avLst/>
          </a:prstGeom>
          <a:noFill/>
          <a:ln>
            <a:noFill/>
          </a:ln>
        </p:spPr>
      </p:pic>
      <p:pic>
        <p:nvPicPr>
          <p:cNvPr id="693" name="Google Shape;693;p1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946177" y="4302493"/>
            <a:ext cx="792100" cy="79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9" name="Google Shape;699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82292" y="-5310486"/>
            <a:ext cx="4451183" cy="1627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00" name="Google Shape;700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29749" y="-5311419"/>
            <a:ext cx="3458525" cy="1631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1" name="Google Shape;701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0800000" flipH="1">
            <a:off x="-11000" y="-7271055"/>
            <a:ext cx="7800438" cy="1960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02" name="Google Shape;702;p1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15821" y="-5310142"/>
            <a:ext cx="4346802" cy="1631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703" name="Google Shape;703;p1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10800000" flipH="1">
            <a:off x="7776952" y="-7271055"/>
            <a:ext cx="4458645" cy="1960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04" name="Google Shape;704;p1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-13425" y="-3687046"/>
            <a:ext cx="4342737" cy="3682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705" name="Google Shape;705;p1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329466" y="-3685317"/>
            <a:ext cx="5006612" cy="3677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06" name="Google Shape;706;p1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327830" y="-3686491"/>
            <a:ext cx="2897198" cy="3680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707" name="Google Shape;707;p1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897889" y="-5090095"/>
            <a:ext cx="5651520" cy="1824386"/>
          </a:xfrm>
          <a:prstGeom prst="rect">
            <a:avLst/>
          </a:prstGeom>
          <a:noFill/>
          <a:ln>
            <a:noFill/>
          </a:ln>
        </p:spPr>
      </p:pic>
      <p:sp>
        <p:nvSpPr>
          <p:cNvPr id="708" name="Google Shape;708;p11"/>
          <p:cNvSpPr txBox="1"/>
          <p:nvPr/>
        </p:nvSpPr>
        <p:spPr>
          <a:xfrm>
            <a:off x="1443783" y="1474242"/>
            <a:ext cx="9322436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1" i="0" u="none" strike="noStrike" cap="none">
                <a:solidFill>
                  <a:srgbClr val="00635E"/>
                </a:solidFill>
                <a:latin typeface="Arial"/>
                <a:ea typeface="Arial"/>
                <a:cs typeface="Arial"/>
                <a:sym typeface="Arial"/>
              </a:rPr>
              <a:t>Adaptação Climática nas Cidades: Planejamento urbano sensível à água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9" name="Google Shape;709;p11"/>
          <p:cNvSpPr/>
          <p:nvPr/>
        </p:nvSpPr>
        <p:spPr>
          <a:xfrm>
            <a:off x="3096516" y="-6162675"/>
            <a:ext cx="9093203" cy="53117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10" name="Google Shape;710;p1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717436" y="-4397620"/>
            <a:ext cx="5651520" cy="1824386"/>
          </a:xfrm>
          <a:prstGeom prst="rect">
            <a:avLst/>
          </a:prstGeom>
          <a:noFill/>
          <a:ln>
            <a:noFill/>
          </a:ln>
        </p:spPr>
      </p:pic>
      <p:sp>
        <p:nvSpPr>
          <p:cNvPr id="711" name="Google Shape;711;p11"/>
          <p:cNvSpPr/>
          <p:nvPr/>
        </p:nvSpPr>
        <p:spPr>
          <a:xfrm>
            <a:off x="-8409708" y="-5040516"/>
            <a:ext cx="29011417" cy="16916400"/>
          </a:xfrm>
          <a:custGeom>
            <a:avLst/>
            <a:gdLst/>
            <a:ahLst/>
            <a:cxnLst/>
            <a:rect l="l" t="t" r="r" b="b"/>
            <a:pathLst>
              <a:path w="29011417" h="16916400" extrusionOk="0">
                <a:moveTo>
                  <a:pt x="0" y="0"/>
                </a:moveTo>
                <a:lnTo>
                  <a:pt x="29011417" y="0"/>
                </a:lnTo>
                <a:lnTo>
                  <a:pt x="29011417" y="16916400"/>
                </a:lnTo>
                <a:lnTo>
                  <a:pt x="0" y="16916400"/>
                </a:lnTo>
                <a:lnTo>
                  <a:pt x="0" y="0"/>
                </a:lnTo>
                <a:close/>
                <a:moveTo>
                  <a:pt x="8409709" y="5040516"/>
                </a:moveTo>
                <a:lnTo>
                  <a:pt x="8409709" y="11898516"/>
                </a:lnTo>
                <a:lnTo>
                  <a:pt x="20609317" y="11898516"/>
                </a:lnTo>
                <a:lnTo>
                  <a:pt x="20609317" y="5040516"/>
                </a:lnTo>
                <a:lnTo>
                  <a:pt x="8409709" y="5040516"/>
                </a:lnTo>
                <a:close/>
              </a:path>
            </a:pathLst>
          </a:custGeom>
          <a:solidFill>
            <a:schemeClr val="dk1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12" name="Google Shape;712;p11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380969" y="-5130799"/>
            <a:ext cx="6324454" cy="1563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713" name="Google Shape;713;p1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5608364" y="3270706"/>
            <a:ext cx="631116" cy="58034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4" name="Google Shape;714;p11"/>
          <p:cNvPicPr preferRelativeResize="0"/>
          <p:nvPr/>
        </p:nvPicPr>
        <p:blipFill rotWithShape="1">
          <a:blip r:embed="rId14">
            <a:alphaModFix/>
          </a:blip>
          <a:srcRect r="53821"/>
          <a:stretch/>
        </p:blipFill>
        <p:spPr>
          <a:xfrm>
            <a:off x="6506952" y="3340151"/>
            <a:ext cx="891795" cy="441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715" name="Google Shape;715;p11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7660765" y="3239129"/>
            <a:ext cx="521357" cy="643424"/>
          </a:xfrm>
          <a:prstGeom prst="rect">
            <a:avLst/>
          </a:prstGeom>
          <a:noFill/>
          <a:ln>
            <a:noFill/>
          </a:ln>
        </p:spPr>
      </p:pic>
      <p:sp>
        <p:nvSpPr>
          <p:cNvPr id="716" name="Google Shape;716;p11"/>
          <p:cNvSpPr txBox="1"/>
          <p:nvPr/>
        </p:nvSpPr>
        <p:spPr>
          <a:xfrm>
            <a:off x="3704875" y="2724109"/>
            <a:ext cx="5262400" cy="3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Consórcio:</a:t>
            </a:r>
            <a:endParaRPr sz="2000" b="1" i="0" u="none" strike="noStrike" cap="none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717" name="Google Shape;717;p11"/>
          <p:cNvSpPr txBox="1"/>
          <p:nvPr/>
        </p:nvSpPr>
        <p:spPr>
          <a:xfrm>
            <a:off x="4735800" y="5632925"/>
            <a:ext cx="2720400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Novembro de 2025</a:t>
            </a:r>
            <a:endParaRPr sz="1400" b="1" i="0" u="none" strike="noStrike" cap="none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grpSp>
        <p:nvGrpSpPr>
          <p:cNvPr id="718" name="Google Shape;718;p11"/>
          <p:cNvGrpSpPr/>
          <p:nvPr/>
        </p:nvGrpSpPr>
        <p:grpSpPr>
          <a:xfrm>
            <a:off x="1384555" y="3997874"/>
            <a:ext cx="3693859" cy="1910627"/>
            <a:chOff x="1327555" y="4615548"/>
            <a:chExt cx="3693859" cy="1910627"/>
          </a:xfrm>
        </p:grpSpPr>
        <p:pic>
          <p:nvPicPr>
            <p:cNvPr id="719" name="Google Shape;719;p11"/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>
              <a:off x="1327555" y="4615548"/>
              <a:ext cx="3693859" cy="19106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20" name="Google Shape;720;p11"/>
            <p:cNvSpPr txBox="1"/>
            <p:nvPr/>
          </p:nvSpPr>
          <p:spPr>
            <a:xfrm>
              <a:off x="1387405" y="4658412"/>
              <a:ext cx="3259885" cy="3679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1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Parceiro</a:t>
              </a:r>
              <a:endParaRPr sz="20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grpSp>
        <p:nvGrpSpPr>
          <p:cNvPr id="721" name="Google Shape;721;p11"/>
          <p:cNvGrpSpPr/>
          <p:nvPr/>
        </p:nvGrpSpPr>
        <p:grpSpPr>
          <a:xfrm>
            <a:off x="7289524" y="4040738"/>
            <a:ext cx="3259885" cy="1186804"/>
            <a:chOff x="7232524" y="4658412"/>
            <a:chExt cx="3259885" cy="1186804"/>
          </a:xfrm>
        </p:grpSpPr>
        <p:pic>
          <p:nvPicPr>
            <p:cNvPr id="722" name="Google Shape;722;p11"/>
            <p:cNvPicPr preferRelativeResize="0"/>
            <p:nvPr/>
          </p:nvPicPr>
          <p:blipFill rotWithShape="1">
            <a:blip r:embed="rId17">
              <a:alphaModFix/>
            </a:blip>
            <a:srcRect/>
            <a:stretch/>
          </p:blipFill>
          <p:spPr>
            <a:xfrm>
              <a:off x="7386819" y="5173963"/>
              <a:ext cx="2951293" cy="67125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23" name="Google Shape;723;p11"/>
            <p:cNvSpPr txBox="1"/>
            <p:nvPr/>
          </p:nvSpPr>
          <p:spPr>
            <a:xfrm>
              <a:off x="7232524" y="4658412"/>
              <a:ext cx="3259885" cy="3679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1" i="0" u="none" strike="noStrike" cap="none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Financiador</a:t>
              </a:r>
              <a:endParaRPr sz="20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1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pic>
        <p:nvPicPr>
          <p:cNvPr id="724" name="Google Shape;724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0800000" flipH="1">
            <a:off x="0" y="-1032022"/>
            <a:ext cx="7800438" cy="1960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25" name="Google Shape;725;p1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10800000" flipH="1">
            <a:off x="7776952" y="-1032021"/>
            <a:ext cx="4458645" cy="1960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26" name="Google Shape;726;p11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5561980" y="6228069"/>
            <a:ext cx="3772640" cy="1638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727" name="Google Shape;727;p11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9328050" y="6226570"/>
            <a:ext cx="2902590" cy="1642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728" name="Google Shape;728;p11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-8796" y="6232003"/>
            <a:ext cx="5576161" cy="1638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9" name="Google Shape;729;p11" descr="Logotipo&#10;&#10;O conteúdo gerado por IA pode estar incorreto.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4175042" y="2921291"/>
            <a:ext cx="1256954" cy="12558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12"/>
          <p:cNvSpPr txBox="1">
            <a:spLocks noGrp="1"/>
          </p:cNvSpPr>
          <p:nvPr>
            <p:ph type="body" idx="1"/>
          </p:nvPr>
        </p:nvSpPr>
        <p:spPr>
          <a:xfrm>
            <a:off x="0" y="351692"/>
            <a:ext cx="12192000" cy="141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rPr lang="en-US"/>
              <a:t>O que é o projeto?</a:t>
            </a:r>
            <a:endParaRPr/>
          </a:p>
        </p:txBody>
      </p:sp>
      <p:sp>
        <p:nvSpPr>
          <p:cNvPr id="735" name="Google Shape;735;p12"/>
          <p:cNvSpPr txBox="1">
            <a:spLocks noGrp="1"/>
          </p:cNvSpPr>
          <p:nvPr>
            <p:ph type="body" idx="2"/>
          </p:nvPr>
        </p:nvSpPr>
        <p:spPr>
          <a:xfrm>
            <a:off x="-1" y="2068670"/>
            <a:ext cx="3148553" cy="684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None/>
            </a:pPr>
            <a:r>
              <a:rPr lang="en-US" sz="2000"/>
              <a:t>1. Responder ao Estresse Hídrico em Contextos Urbanos Vulneráveis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None/>
            </a:pPr>
            <a:endParaRPr/>
          </a:p>
        </p:txBody>
      </p:sp>
      <p:sp>
        <p:nvSpPr>
          <p:cNvPr id="736" name="Google Shape;736;p12"/>
          <p:cNvSpPr txBox="1">
            <a:spLocks noGrp="1"/>
          </p:cNvSpPr>
          <p:nvPr>
            <p:ph type="body" idx="4"/>
          </p:nvPr>
        </p:nvSpPr>
        <p:spPr>
          <a:xfrm>
            <a:off x="3048000" y="2068670"/>
            <a:ext cx="3047948" cy="684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None/>
            </a:pPr>
            <a:r>
              <a:rPr lang="en-US" sz="2000"/>
              <a:t>2. Promover Governança Metropolitana para Adaptação Climática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None/>
            </a:pPr>
            <a:endParaRPr sz="20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None/>
            </a:pPr>
            <a:endParaRPr sz="2000"/>
          </a:p>
        </p:txBody>
      </p:sp>
      <p:sp>
        <p:nvSpPr>
          <p:cNvPr id="737" name="Google Shape;737;p12"/>
          <p:cNvSpPr txBox="1">
            <a:spLocks noGrp="1"/>
          </p:cNvSpPr>
          <p:nvPr>
            <p:ph type="body" idx="6"/>
          </p:nvPr>
        </p:nvSpPr>
        <p:spPr>
          <a:xfrm>
            <a:off x="6095948" y="2068670"/>
            <a:ext cx="3030876" cy="684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None/>
            </a:pPr>
            <a:r>
              <a:rPr lang="en-US" sz="2000"/>
              <a:t>3. Inovar com Soluções Baseadas na Natureza (SBN) Inclusivas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None/>
            </a:pPr>
            <a:endParaRPr sz="20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None/>
            </a:pPr>
            <a:endParaRPr sz="2000"/>
          </a:p>
        </p:txBody>
      </p:sp>
      <p:sp>
        <p:nvSpPr>
          <p:cNvPr id="738" name="Google Shape;738;p12"/>
          <p:cNvSpPr txBox="1">
            <a:spLocks noGrp="1"/>
          </p:cNvSpPr>
          <p:nvPr>
            <p:ph type="body" idx="8"/>
          </p:nvPr>
        </p:nvSpPr>
        <p:spPr>
          <a:xfrm>
            <a:off x="9144000" y="2068670"/>
            <a:ext cx="3030876" cy="684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None/>
            </a:pPr>
            <a:r>
              <a:rPr lang="en-US" sz="2000"/>
              <a:t>4. Fortalecer a Participação Social e a Cogestão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None/>
            </a:pPr>
            <a:endParaRPr sz="20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None/>
            </a:pPr>
            <a:endParaRPr sz="2000"/>
          </a:p>
        </p:txBody>
      </p:sp>
      <p:pic>
        <p:nvPicPr>
          <p:cNvPr id="739" name="Google Shape;739;p12"/>
          <p:cNvPicPr preferRelativeResize="0">
            <a:picLocks noGrp="1"/>
          </p:cNvPicPr>
          <p:nvPr>
            <p:ph type="pic" idx="13"/>
          </p:nvPr>
        </p:nvPicPr>
        <p:blipFill rotWithShape="1">
          <a:blip r:embed="rId3">
            <a:alphaModFix/>
          </a:blip>
          <a:srcRect l="13587" r="13587"/>
          <a:stretch/>
        </p:blipFill>
        <p:spPr>
          <a:xfrm>
            <a:off x="297950" y="3708973"/>
            <a:ext cx="2424701" cy="2464518"/>
          </a:xfrm>
          <a:prstGeom prst="ellipse">
            <a:avLst/>
          </a:prstGeom>
          <a:solidFill>
            <a:srgbClr val="BFBFBF"/>
          </a:solidFill>
          <a:ln>
            <a:noFill/>
          </a:ln>
        </p:spPr>
      </p:pic>
      <p:pic>
        <p:nvPicPr>
          <p:cNvPr id="740" name="Google Shape;740;p12"/>
          <p:cNvPicPr preferRelativeResize="0">
            <a:picLocks noGrp="1"/>
          </p:cNvPicPr>
          <p:nvPr>
            <p:ph type="pic" idx="14"/>
          </p:nvPr>
        </p:nvPicPr>
        <p:blipFill rotWithShape="1">
          <a:blip r:embed="rId4">
            <a:alphaModFix/>
          </a:blip>
          <a:srcRect l="17297" r="17295"/>
          <a:stretch/>
        </p:blipFill>
        <p:spPr>
          <a:xfrm>
            <a:off x="3352800" y="3708973"/>
            <a:ext cx="2424701" cy="2464518"/>
          </a:xfrm>
          <a:prstGeom prst="ellipse">
            <a:avLst/>
          </a:prstGeom>
          <a:solidFill>
            <a:srgbClr val="BFBFBF"/>
          </a:solidFill>
          <a:ln>
            <a:noFill/>
          </a:ln>
        </p:spPr>
      </p:pic>
      <p:pic>
        <p:nvPicPr>
          <p:cNvPr id="741" name="Google Shape;741;p12"/>
          <p:cNvPicPr preferRelativeResize="0">
            <a:picLocks noGrp="1"/>
          </p:cNvPicPr>
          <p:nvPr>
            <p:ph type="pic" idx="15"/>
          </p:nvPr>
        </p:nvPicPr>
        <p:blipFill rotWithShape="1">
          <a:blip r:embed="rId5">
            <a:alphaModFix/>
          </a:blip>
          <a:srcRect l="4906" r="4906"/>
          <a:stretch/>
        </p:blipFill>
        <p:spPr>
          <a:xfrm>
            <a:off x="6400800" y="3708973"/>
            <a:ext cx="2424701" cy="2464518"/>
          </a:xfrm>
          <a:prstGeom prst="ellipse">
            <a:avLst/>
          </a:prstGeom>
          <a:solidFill>
            <a:srgbClr val="BFBFBF"/>
          </a:solidFill>
          <a:ln>
            <a:noFill/>
          </a:ln>
        </p:spPr>
      </p:pic>
      <p:pic>
        <p:nvPicPr>
          <p:cNvPr id="742" name="Google Shape;742;p12"/>
          <p:cNvPicPr preferRelativeResize="0">
            <a:picLocks noGrp="1"/>
          </p:cNvPicPr>
          <p:nvPr>
            <p:ph type="pic" idx="16"/>
          </p:nvPr>
        </p:nvPicPr>
        <p:blipFill rotWithShape="1">
          <a:blip r:embed="rId6">
            <a:alphaModFix/>
          </a:blip>
          <a:srcRect l="17416" r="17417"/>
          <a:stretch/>
        </p:blipFill>
        <p:spPr>
          <a:xfrm>
            <a:off x="9448800" y="3708973"/>
            <a:ext cx="2424701" cy="2464518"/>
          </a:xfrm>
          <a:prstGeom prst="ellipse">
            <a:avLst/>
          </a:prstGeom>
          <a:solidFill>
            <a:srgbClr val="BFBFBF"/>
          </a:solidFill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p13"/>
          <p:cNvSpPr txBox="1">
            <a:spLocks noGrp="1"/>
          </p:cNvSpPr>
          <p:nvPr>
            <p:ph type="body" idx="1"/>
          </p:nvPr>
        </p:nvSpPr>
        <p:spPr>
          <a:xfrm>
            <a:off x="0" y="351692"/>
            <a:ext cx="12192000" cy="141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rPr lang="en-US"/>
              <a:t>Recorte geográfico: região metropolitana</a:t>
            </a:r>
            <a:endParaRPr/>
          </a:p>
        </p:txBody>
      </p:sp>
      <p:sp>
        <p:nvSpPr>
          <p:cNvPr id="748" name="Google Shape;748;p13"/>
          <p:cNvSpPr txBox="1">
            <a:spLocks noGrp="1"/>
          </p:cNvSpPr>
          <p:nvPr>
            <p:ph type="body" idx="2"/>
          </p:nvPr>
        </p:nvSpPr>
        <p:spPr>
          <a:xfrm>
            <a:off x="606077" y="1910954"/>
            <a:ext cx="4944098" cy="317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400" b="1"/>
              <a:t>7 Regiões Metropolitanas:</a:t>
            </a:r>
            <a:endParaRPr/>
          </a:p>
          <a:p>
            <a:pPr marL="349250" lvl="0" indent="-3492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400"/>
              <a:t>Belém</a:t>
            </a:r>
            <a:endParaRPr/>
          </a:p>
          <a:p>
            <a:pPr marL="349250" lvl="0" indent="-3492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400"/>
              <a:t>Belo Horizonte</a:t>
            </a:r>
            <a:endParaRPr/>
          </a:p>
          <a:p>
            <a:pPr marL="349250" lvl="0" indent="-3492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400"/>
              <a:t>Curitiba</a:t>
            </a:r>
            <a:endParaRPr/>
          </a:p>
          <a:p>
            <a:pPr marL="349250" lvl="0" indent="-3492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400"/>
              <a:t>Porto Alegre</a:t>
            </a:r>
            <a:endParaRPr/>
          </a:p>
          <a:p>
            <a:pPr marL="349250" lvl="0" indent="-3492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400"/>
              <a:t>Recife</a:t>
            </a:r>
            <a:endParaRPr/>
          </a:p>
          <a:p>
            <a:pPr marL="349250" lvl="0" indent="-3492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400"/>
              <a:t>Rio de Janeiro</a:t>
            </a:r>
            <a:endParaRPr/>
          </a:p>
          <a:p>
            <a:pPr marL="349250" lvl="0" indent="-3492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400"/>
              <a:t>Salvador</a:t>
            </a:r>
            <a:endParaRPr sz="2400"/>
          </a:p>
        </p:txBody>
      </p:sp>
      <p:pic>
        <p:nvPicPr>
          <p:cNvPr id="749" name="Google Shape;749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41827" y="1769575"/>
            <a:ext cx="4519529" cy="4409782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313"/>
              </a:srgbClr>
            </a:outerShdw>
          </a:effectLst>
        </p:spPr>
      </p:pic>
      <p:sp>
        <p:nvSpPr>
          <p:cNvPr id="750" name="Google Shape;750;p13"/>
          <p:cNvSpPr txBox="1"/>
          <p:nvPr/>
        </p:nvSpPr>
        <p:spPr>
          <a:xfrm>
            <a:off x="606076" y="4749061"/>
            <a:ext cx="4944098" cy="317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Critérios de seleção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9250" marR="0" lvl="0" indent="-3492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Vulnerabilidade socioeconômica e risco climático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9250" marR="0" lvl="0" indent="-3492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Posição estratégica para SbN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9250" marR="0" lvl="0" indent="-3492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Escala regional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51" name="Google Shape;751;p13" descr="Marcador com preenchimento sólid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33948" y="2350010"/>
            <a:ext cx="351149" cy="351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2" name="Google Shape;752;p13" descr="Marcador com preenchimento sólid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526597" y="3028992"/>
            <a:ext cx="351149" cy="351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3" name="Google Shape;753;p13" descr="Marcador com preenchimento sólid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175448" y="3380141"/>
            <a:ext cx="351149" cy="351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4" name="Google Shape;754;p13" descr="Marcador com preenchimento sólid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765383" y="3983893"/>
            <a:ext cx="351149" cy="351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5" name="Google Shape;755;p13" descr="Marcador com preenchimento sólid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06946" y="4639558"/>
            <a:ext cx="351149" cy="351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6" name="Google Shape;756;p13" descr="Marcador com preenchimento sólid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813276" y="5261728"/>
            <a:ext cx="351149" cy="351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4"/>
          <p:cNvSpPr txBox="1">
            <a:spLocks noGrp="1"/>
          </p:cNvSpPr>
          <p:nvPr>
            <p:ph type="body" idx="2"/>
          </p:nvPr>
        </p:nvSpPr>
        <p:spPr>
          <a:xfrm>
            <a:off x="0" y="492369"/>
            <a:ext cx="12192000" cy="1008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rPr lang="en-US"/>
              <a:t>Principais Objetivos</a:t>
            </a:r>
            <a:endParaRPr/>
          </a:p>
        </p:txBody>
      </p:sp>
      <p:sp>
        <p:nvSpPr>
          <p:cNvPr id="762" name="Google Shape;762;p14"/>
          <p:cNvSpPr/>
          <p:nvPr/>
        </p:nvSpPr>
        <p:spPr>
          <a:xfrm>
            <a:off x="4718607" y="1778341"/>
            <a:ext cx="2788476" cy="2549236"/>
          </a:xfrm>
          <a:prstGeom prst="ellipse">
            <a:avLst/>
          </a:prstGeom>
          <a:solidFill>
            <a:srgbClr val="E1EDFB"/>
          </a:solidFill>
          <a:ln w="25400" cap="flat" cmpd="sng">
            <a:solidFill>
              <a:srgbClr val="E2EEF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63" name="Google Shape;763;p14"/>
          <p:cNvPicPr preferRelativeResize="0"/>
          <p:nvPr/>
        </p:nvPicPr>
        <p:blipFill rotWithShape="1">
          <a:blip r:embed="rId3">
            <a:alphaModFix/>
          </a:blip>
          <a:srcRect l="43827" t="26650" r="44140" b="57878"/>
          <a:stretch/>
        </p:blipFill>
        <p:spPr>
          <a:xfrm>
            <a:off x="5573222" y="2019407"/>
            <a:ext cx="990601" cy="849288"/>
          </a:xfrm>
          <a:prstGeom prst="rect">
            <a:avLst/>
          </a:prstGeom>
          <a:noFill/>
          <a:ln>
            <a:noFill/>
          </a:ln>
        </p:spPr>
      </p:pic>
      <p:sp>
        <p:nvSpPr>
          <p:cNvPr id="764" name="Google Shape;764;p14"/>
          <p:cNvSpPr txBox="1"/>
          <p:nvPr/>
        </p:nvSpPr>
        <p:spPr>
          <a:xfrm>
            <a:off x="4851620" y="2918597"/>
            <a:ext cx="2503399" cy="808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rgbClr val="051C45"/>
                </a:solidFill>
                <a:latin typeface="Barlow"/>
                <a:ea typeface="Barlow"/>
                <a:cs typeface="Barlow"/>
                <a:sym typeface="Barlow"/>
              </a:rPr>
              <a:t>Resiliência metropolitana sensível à água</a:t>
            </a:r>
            <a:endParaRPr sz="2000" b="1" i="0" u="none" strike="noStrike" cap="none">
              <a:solidFill>
                <a:srgbClr val="051C45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1" u="none" strike="noStrike" cap="none">
              <a:solidFill>
                <a:srgbClr val="385623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765" name="Google Shape;765;p14"/>
          <p:cNvPicPr preferRelativeResize="0"/>
          <p:nvPr/>
        </p:nvPicPr>
        <p:blipFill rotWithShape="1">
          <a:blip r:embed="rId4">
            <a:alphaModFix/>
          </a:blip>
          <a:srcRect l="21415" t="6286" r="62962" b="69904"/>
          <a:stretch/>
        </p:blipFill>
        <p:spPr>
          <a:xfrm>
            <a:off x="2625976" y="1659783"/>
            <a:ext cx="1606934" cy="1632929"/>
          </a:xfrm>
          <a:prstGeom prst="rect">
            <a:avLst/>
          </a:prstGeom>
          <a:noFill/>
          <a:ln>
            <a:noFill/>
          </a:ln>
        </p:spPr>
      </p:pic>
      <p:pic>
        <p:nvPicPr>
          <p:cNvPr id="766" name="Google Shape;766;p14"/>
          <p:cNvPicPr preferRelativeResize="0"/>
          <p:nvPr/>
        </p:nvPicPr>
        <p:blipFill rotWithShape="1">
          <a:blip r:embed="rId4">
            <a:alphaModFix/>
          </a:blip>
          <a:srcRect l="63827" t="5716" r="21561" b="70474"/>
          <a:stretch/>
        </p:blipFill>
        <p:spPr>
          <a:xfrm>
            <a:off x="8256923" y="1659782"/>
            <a:ext cx="1503048" cy="1632929"/>
          </a:xfrm>
          <a:prstGeom prst="rect">
            <a:avLst/>
          </a:prstGeom>
          <a:noFill/>
          <a:ln>
            <a:noFill/>
          </a:ln>
        </p:spPr>
      </p:pic>
      <p:pic>
        <p:nvPicPr>
          <p:cNvPr id="767" name="Google Shape;767;p14"/>
          <p:cNvPicPr preferRelativeResize="0"/>
          <p:nvPr/>
        </p:nvPicPr>
        <p:blipFill rotWithShape="1">
          <a:blip r:embed="rId4">
            <a:alphaModFix/>
          </a:blip>
          <a:srcRect l="66505" t="50000" r="14321" b="28007"/>
          <a:stretch/>
        </p:blipFill>
        <p:spPr>
          <a:xfrm>
            <a:off x="7904146" y="3906369"/>
            <a:ext cx="1686337" cy="1289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768" name="Google Shape;768;p14"/>
          <p:cNvPicPr preferRelativeResize="0"/>
          <p:nvPr/>
        </p:nvPicPr>
        <p:blipFill rotWithShape="1">
          <a:blip r:embed="rId4">
            <a:alphaModFix/>
          </a:blip>
          <a:srcRect l="15371" t="50001" r="68293" b="27291"/>
          <a:stretch/>
        </p:blipFill>
        <p:spPr>
          <a:xfrm>
            <a:off x="2412393" y="3836994"/>
            <a:ext cx="1680551" cy="1557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769" name="Google Shape;769;p14"/>
          <p:cNvPicPr preferRelativeResize="0"/>
          <p:nvPr/>
        </p:nvPicPr>
        <p:blipFill rotWithShape="1">
          <a:blip r:embed="rId4">
            <a:alphaModFix/>
          </a:blip>
          <a:srcRect l="44074" t="74612" r="43332" b="9658"/>
          <a:stretch/>
        </p:blipFill>
        <p:spPr>
          <a:xfrm>
            <a:off x="5465145" y="5167253"/>
            <a:ext cx="1295400" cy="1078766"/>
          </a:xfrm>
          <a:prstGeom prst="rect">
            <a:avLst/>
          </a:prstGeom>
          <a:noFill/>
          <a:ln>
            <a:noFill/>
          </a:ln>
        </p:spPr>
      </p:pic>
      <p:sp>
        <p:nvSpPr>
          <p:cNvPr id="770" name="Google Shape;770;p14"/>
          <p:cNvSpPr txBox="1"/>
          <p:nvPr/>
        </p:nvSpPr>
        <p:spPr>
          <a:xfrm>
            <a:off x="234963" y="1955872"/>
            <a:ext cx="2503399" cy="808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Avaliação de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riscos climáticos e vulnerabilidades; estratégias integradas de adaptação e plataforma de serviços climáticos</a:t>
            </a:r>
            <a:endParaRPr sz="1600" b="1" i="1" u="none" strike="noStrike" cap="none">
              <a:solidFill>
                <a:srgbClr val="385623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771" name="Google Shape;771;p14"/>
          <p:cNvSpPr txBox="1"/>
          <p:nvPr/>
        </p:nvSpPr>
        <p:spPr>
          <a:xfrm>
            <a:off x="9693983" y="2099098"/>
            <a:ext cx="196895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 Pilotos demonstrativos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SbN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2" name="Google Shape;772;p14"/>
          <p:cNvSpPr txBox="1"/>
          <p:nvPr/>
        </p:nvSpPr>
        <p:spPr>
          <a:xfrm>
            <a:off x="9526984" y="4289488"/>
            <a:ext cx="200152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Financiamento e inovação financeira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4"/>
          <p:cNvSpPr txBox="1"/>
          <p:nvPr/>
        </p:nvSpPr>
        <p:spPr>
          <a:xfrm>
            <a:off x="6563823" y="5390775"/>
            <a:ext cx="2001524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Políticas públicas e governança metropolitana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74" name="Google Shape;774;p14"/>
          <p:cNvCxnSpPr>
            <a:stCxn id="765" idx="3"/>
          </p:cNvCxnSpPr>
          <p:nvPr/>
        </p:nvCxnSpPr>
        <p:spPr>
          <a:xfrm>
            <a:off x="4232910" y="2476248"/>
            <a:ext cx="548400" cy="191400"/>
          </a:xfrm>
          <a:prstGeom prst="straightConnector1">
            <a:avLst/>
          </a:prstGeom>
          <a:noFill/>
          <a:ln w="9525" cap="flat" cmpd="sng">
            <a:solidFill>
              <a:srgbClr val="3E6EC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775" name="Google Shape;775;p14"/>
          <p:cNvCxnSpPr>
            <a:stCxn id="768" idx="3"/>
            <a:endCxn id="762" idx="3"/>
          </p:cNvCxnSpPr>
          <p:nvPr/>
        </p:nvCxnSpPr>
        <p:spPr>
          <a:xfrm rot="10800000" flipH="1">
            <a:off x="4092944" y="3954163"/>
            <a:ext cx="1034100" cy="661500"/>
          </a:xfrm>
          <a:prstGeom prst="straightConnector1">
            <a:avLst/>
          </a:prstGeom>
          <a:noFill/>
          <a:ln w="9525" cap="flat" cmpd="sng">
            <a:solidFill>
              <a:srgbClr val="3E6EC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776" name="Google Shape;776;p14"/>
          <p:cNvCxnSpPr>
            <a:stCxn id="769" idx="0"/>
            <a:endCxn id="762" idx="4"/>
          </p:cNvCxnSpPr>
          <p:nvPr/>
        </p:nvCxnSpPr>
        <p:spPr>
          <a:xfrm rot="10800000">
            <a:off x="6112845" y="4327553"/>
            <a:ext cx="0" cy="839700"/>
          </a:xfrm>
          <a:prstGeom prst="straightConnector1">
            <a:avLst/>
          </a:prstGeom>
          <a:noFill/>
          <a:ln w="9525" cap="flat" cmpd="sng">
            <a:solidFill>
              <a:srgbClr val="3E6EC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777" name="Google Shape;777;p14"/>
          <p:cNvCxnSpPr>
            <a:stCxn id="766" idx="1"/>
            <a:endCxn id="762" idx="6"/>
          </p:cNvCxnSpPr>
          <p:nvPr/>
        </p:nvCxnSpPr>
        <p:spPr>
          <a:xfrm flipH="1">
            <a:off x="7507223" y="2476247"/>
            <a:ext cx="749700" cy="576600"/>
          </a:xfrm>
          <a:prstGeom prst="straightConnector1">
            <a:avLst/>
          </a:prstGeom>
          <a:noFill/>
          <a:ln w="9525" cap="flat" cmpd="sng">
            <a:solidFill>
              <a:srgbClr val="3E6EC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778" name="Google Shape;778;p14"/>
          <p:cNvCxnSpPr>
            <a:stCxn id="767" idx="1"/>
            <a:endCxn id="762" idx="5"/>
          </p:cNvCxnSpPr>
          <p:nvPr/>
        </p:nvCxnSpPr>
        <p:spPr>
          <a:xfrm rot="10800000">
            <a:off x="7098646" y="3954399"/>
            <a:ext cx="805500" cy="596700"/>
          </a:xfrm>
          <a:prstGeom prst="straightConnector1">
            <a:avLst/>
          </a:prstGeom>
          <a:noFill/>
          <a:ln w="9525" cap="flat" cmpd="sng">
            <a:solidFill>
              <a:srgbClr val="3E6EC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779" name="Google Shape;779;p14"/>
          <p:cNvSpPr txBox="1"/>
          <p:nvPr/>
        </p:nvSpPr>
        <p:spPr>
          <a:xfrm>
            <a:off x="2293271" y="5394332"/>
            <a:ext cx="1918794" cy="808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Capacitação e disseminação de conhecimento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p15"/>
          <p:cNvSpPr txBox="1">
            <a:spLocks noGrp="1"/>
          </p:cNvSpPr>
          <p:nvPr>
            <p:ph type="body" idx="1"/>
          </p:nvPr>
        </p:nvSpPr>
        <p:spPr>
          <a:xfrm>
            <a:off x="671766" y="1869831"/>
            <a:ext cx="1100100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 sz="3700"/>
              <a:t>Obrigada!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endParaRPr sz="370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 sz="2400"/>
              <a:t>Beatriz Martins Carneiro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US" sz="2000" b="0"/>
              <a:t>Representante Interina</a:t>
            </a:r>
            <a:endParaRPr sz="2000" b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 sz="2000" b="0"/>
              <a:t>Escritório do Programa das Nações Unidas 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 sz="2000" b="0"/>
              <a:t>para o Meio Ambiente no Brasil</a:t>
            </a:r>
            <a:endParaRPr sz="2000" b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p16"/>
          <p:cNvSpPr txBox="1">
            <a:spLocks noGrp="1"/>
          </p:cNvSpPr>
          <p:nvPr>
            <p:ph type="body" idx="1"/>
          </p:nvPr>
        </p:nvSpPr>
        <p:spPr>
          <a:xfrm>
            <a:off x="1179939" y="2043194"/>
            <a:ext cx="9668400" cy="2798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4700" b="1"/>
              <a:t>Informe: Governança Climática Multinível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4700" b="1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endParaRPr/>
          </a:p>
        </p:txBody>
      </p:sp>
      <p:sp>
        <p:nvSpPr>
          <p:cNvPr id="790" name="Google Shape;790;p16"/>
          <p:cNvSpPr txBox="1">
            <a:spLocks noGrp="1"/>
          </p:cNvSpPr>
          <p:nvPr>
            <p:ph type="body" idx="2"/>
          </p:nvPr>
        </p:nvSpPr>
        <p:spPr>
          <a:xfrm>
            <a:off x="-152400" y="416169"/>
            <a:ext cx="12192000" cy="10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rPr lang="en-US" sz="4300"/>
              <a:t>FNP e C40</a:t>
            </a:r>
            <a:endParaRPr sz="4300"/>
          </a:p>
        </p:txBody>
      </p:sp>
      <p:pic>
        <p:nvPicPr>
          <p:cNvPr id="791" name="Google Shape;791;p16" descr="C40 Cities | UrbanShif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22610" y="5510848"/>
            <a:ext cx="701977" cy="701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92" name="Google Shape;792;p16" descr="Bloomberg Philanthropie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83411" y="5691436"/>
            <a:ext cx="1935784" cy="608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93" name="Google Shape;793;p16" descr="Global Covenant of Mayors for Climate and Energy | WUF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763234" y="5240142"/>
            <a:ext cx="1040905" cy="1059545"/>
          </a:xfrm>
          <a:prstGeom prst="rect">
            <a:avLst/>
          </a:prstGeom>
          <a:noFill/>
          <a:ln>
            <a:noFill/>
          </a:ln>
        </p:spPr>
      </p:pic>
      <p:pic>
        <p:nvPicPr>
          <p:cNvPr id="794" name="Google Shape;794;p16" descr="Sobre o projeto - maisiguais.org"/>
          <p:cNvPicPr preferRelativeResize="0"/>
          <p:nvPr/>
        </p:nvPicPr>
        <p:blipFill rotWithShape="1">
          <a:blip r:embed="rId6">
            <a:alphaModFix/>
          </a:blip>
          <a:srcRect l="12633" t="31050" r="50000" b="34838"/>
          <a:stretch/>
        </p:blipFill>
        <p:spPr>
          <a:xfrm>
            <a:off x="10943058" y="5593499"/>
            <a:ext cx="931635" cy="619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4" name="Google Shape;544;p3"/>
          <p:cNvPicPr preferRelativeResize="0"/>
          <p:nvPr/>
        </p:nvPicPr>
        <p:blipFill rotWithShape="1">
          <a:blip r:embed="rId3">
            <a:alphaModFix/>
          </a:blip>
          <a:srcRect t="59211" r="48476" b="18331"/>
          <a:stretch/>
        </p:blipFill>
        <p:spPr>
          <a:xfrm>
            <a:off x="-22107" y="5032813"/>
            <a:ext cx="6302124" cy="1998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545" name="Google Shape;545;p3"/>
          <p:cNvPicPr preferRelativeResize="0"/>
          <p:nvPr/>
        </p:nvPicPr>
        <p:blipFill rotWithShape="1">
          <a:blip r:embed="rId3">
            <a:alphaModFix/>
          </a:blip>
          <a:srcRect l="51619" t="59334" r="-1885" b="18330"/>
          <a:stretch/>
        </p:blipFill>
        <p:spPr>
          <a:xfrm>
            <a:off x="6277952" y="5031676"/>
            <a:ext cx="6148200" cy="1987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6" name="Google Shape;546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82292" y="-5310486"/>
            <a:ext cx="4451183" cy="1627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7" name="Google Shape;547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29749" y="-5311419"/>
            <a:ext cx="3458525" cy="1631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8" name="Google Shape;548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 flipH="1">
            <a:off x="-11000" y="-7271055"/>
            <a:ext cx="7800438" cy="1960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49" name="Google Shape;549;p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-15821" y="-5310142"/>
            <a:ext cx="4346802" cy="1631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0" name="Google Shape;550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10800000" flipH="1">
            <a:off x="7776952" y="-7271055"/>
            <a:ext cx="4458645" cy="1960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1" name="Google Shape;551;p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-13425" y="-3687046"/>
            <a:ext cx="4342737" cy="3682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52" name="Google Shape;552;p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329466" y="-3685317"/>
            <a:ext cx="5006612" cy="3677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3" name="Google Shape;553;p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9327830" y="-3686491"/>
            <a:ext cx="2897198" cy="3680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54" name="Google Shape;554;p3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561980" y="-10965"/>
            <a:ext cx="3772640" cy="1638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555" name="Google Shape;555;p3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9328050" y="-12464"/>
            <a:ext cx="2902590" cy="1642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6" name="Google Shape;556;p3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-8796" y="-7031"/>
            <a:ext cx="5576161" cy="1638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7" name="Google Shape;557;p3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4897889" y="-5090095"/>
            <a:ext cx="5651520" cy="1824386"/>
          </a:xfrm>
          <a:prstGeom prst="rect">
            <a:avLst/>
          </a:prstGeom>
          <a:noFill/>
          <a:ln>
            <a:noFill/>
          </a:ln>
        </p:spPr>
      </p:pic>
      <p:sp>
        <p:nvSpPr>
          <p:cNvPr id="558" name="Google Shape;558;p3"/>
          <p:cNvSpPr txBox="1"/>
          <p:nvPr/>
        </p:nvSpPr>
        <p:spPr>
          <a:xfrm>
            <a:off x="1077361" y="2550109"/>
            <a:ext cx="9963300" cy="14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rgbClr val="00635E"/>
                </a:solidFill>
                <a:latin typeface="Arial"/>
                <a:ea typeface="Arial"/>
                <a:cs typeface="Arial"/>
                <a:sym typeface="Arial"/>
              </a:rPr>
              <a:t>Pesquisa: Emendas Impositivas de Vereadores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9" name="Google Shape;559;p3"/>
          <p:cNvSpPr/>
          <p:nvPr/>
        </p:nvSpPr>
        <p:spPr>
          <a:xfrm>
            <a:off x="3096516" y="-6162675"/>
            <a:ext cx="9093203" cy="53117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60" name="Google Shape;560;p3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4717436" y="-4397620"/>
            <a:ext cx="5651520" cy="1824386"/>
          </a:xfrm>
          <a:prstGeom prst="rect">
            <a:avLst/>
          </a:prstGeom>
          <a:noFill/>
          <a:ln>
            <a:noFill/>
          </a:ln>
        </p:spPr>
      </p:pic>
      <p:sp>
        <p:nvSpPr>
          <p:cNvPr id="561" name="Google Shape;561;p3"/>
          <p:cNvSpPr/>
          <p:nvPr/>
        </p:nvSpPr>
        <p:spPr>
          <a:xfrm>
            <a:off x="-8409708" y="-5040516"/>
            <a:ext cx="29011417" cy="16916400"/>
          </a:xfrm>
          <a:custGeom>
            <a:avLst/>
            <a:gdLst/>
            <a:ahLst/>
            <a:cxnLst/>
            <a:rect l="l" t="t" r="r" b="b"/>
            <a:pathLst>
              <a:path w="29011417" h="16916400" extrusionOk="0">
                <a:moveTo>
                  <a:pt x="0" y="0"/>
                </a:moveTo>
                <a:lnTo>
                  <a:pt x="29011417" y="0"/>
                </a:lnTo>
                <a:lnTo>
                  <a:pt x="29011417" y="16916400"/>
                </a:lnTo>
                <a:lnTo>
                  <a:pt x="0" y="16916400"/>
                </a:lnTo>
                <a:lnTo>
                  <a:pt x="0" y="0"/>
                </a:lnTo>
                <a:close/>
                <a:moveTo>
                  <a:pt x="8409709" y="5040516"/>
                </a:moveTo>
                <a:lnTo>
                  <a:pt x="8409709" y="11898516"/>
                </a:lnTo>
                <a:lnTo>
                  <a:pt x="20609317" y="11898516"/>
                </a:lnTo>
                <a:lnTo>
                  <a:pt x="20609317" y="5040516"/>
                </a:lnTo>
                <a:lnTo>
                  <a:pt x="8409709" y="5040516"/>
                </a:lnTo>
                <a:close/>
              </a:path>
            </a:pathLst>
          </a:custGeom>
          <a:solidFill>
            <a:schemeClr val="dk1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62" name="Google Shape;562;p3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4380969" y="-5130799"/>
            <a:ext cx="6324454" cy="15635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17"/>
          <p:cNvSpPr txBox="1">
            <a:spLocks noGrp="1"/>
          </p:cNvSpPr>
          <p:nvPr>
            <p:ph type="body" idx="1"/>
          </p:nvPr>
        </p:nvSpPr>
        <p:spPr>
          <a:xfrm>
            <a:off x="4702386" y="2611609"/>
            <a:ext cx="7139451" cy="2364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08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3200"/>
              <a:t>Apresenta análises das políticas, instrumentos financeiros e boas práticas necessárias para fortalecer as finanças públicas para o enfrentamento de desastres. </a:t>
            </a:r>
            <a:endParaRPr sz="4700"/>
          </a:p>
          <a:p>
            <a:pPr marL="34925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 sz="4700"/>
          </a:p>
        </p:txBody>
      </p:sp>
      <p:sp>
        <p:nvSpPr>
          <p:cNvPr id="800" name="Google Shape;800;p17"/>
          <p:cNvSpPr txBox="1">
            <a:spLocks noGrp="1"/>
          </p:cNvSpPr>
          <p:nvPr>
            <p:ph type="body" idx="2"/>
          </p:nvPr>
        </p:nvSpPr>
        <p:spPr>
          <a:xfrm>
            <a:off x="-152400" y="416169"/>
            <a:ext cx="12192000" cy="10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 sz="4300"/>
              <a:t>FNP,  BID e ABRASF</a:t>
            </a:r>
            <a:endParaRPr sz="4300"/>
          </a:p>
        </p:txBody>
      </p:sp>
      <p:pic>
        <p:nvPicPr>
          <p:cNvPr id="801" name="Google Shape;801;p17" descr="BID-logo-fondo-blanco - Oncologia Brasi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57328" y="5699401"/>
            <a:ext cx="1566200" cy="669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802" name="Google Shape;802;p17" descr="logomarca-abrasf - iGenio Agência Digita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96888" y="5269424"/>
            <a:ext cx="2266950" cy="151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3" name="Google Shape;803;p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4837" y="1304338"/>
            <a:ext cx="3879786" cy="5350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9" name="Google Shape;809;g39fcdd2374e_0_0"/>
          <p:cNvPicPr preferRelativeResize="0"/>
          <p:nvPr/>
        </p:nvPicPr>
        <p:blipFill rotWithShape="1">
          <a:blip r:embed="rId3">
            <a:alphaModFix/>
          </a:blip>
          <a:srcRect t="59209" r="48474" b="18332"/>
          <a:stretch/>
        </p:blipFill>
        <p:spPr>
          <a:xfrm>
            <a:off x="-6383298" y="5032811"/>
            <a:ext cx="6302128" cy="1998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810" name="Google Shape;810;g39fcdd2374e_0_0"/>
          <p:cNvPicPr preferRelativeResize="0"/>
          <p:nvPr/>
        </p:nvPicPr>
        <p:blipFill rotWithShape="1">
          <a:blip r:embed="rId3">
            <a:alphaModFix/>
          </a:blip>
          <a:srcRect l="51617" t="59334" r="-1883" b="18330"/>
          <a:stretch/>
        </p:blipFill>
        <p:spPr>
          <a:xfrm>
            <a:off x="12430774" y="5031678"/>
            <a:ext cx="6148194" cy="1987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11" name="Google Shape;811;g39fcdd2374e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82293" y="928545"/>
            <a:ext cx="4451179" cy="1627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812" name="Google Shape;812;g39fcdd2374e_0_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29748" y="927613"/>
            <a:ext cx="3458525" cy="1631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813" name="Google Shape;813;g39fcdd2374e_0_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799992" flipH="1">
            <a:off x="-11001" y="-1032026"/>
            <a:ext cx="7800434" cy="1960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814" name="Google Shape;814;g39fcdd2374e_0_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-15819" y="928893"/>
            <a:ext cx="4346801" cy="1631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815" name="Google Shape;815;g39fcdd2374e_0_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10799992" flipH="1">
            <a:off x="7776954" y="-1032027"/>
            <a:ext cx="4458642" cy="1960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16" name="Google Shape;816;g39fcdd2374e_0_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-13423" y="2551989"/>
            <a:ext cx="4342731" cy="3682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817" name="Google Shape;817;g39fcdd2374e_0_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329464" y="2553718"/>
            <a:ext cx="5006614" cy="3677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818" name="Google Shape;818;g39fcdd2374e_0_0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9327830" y="2552538"/>
            <a:ext cx="2897194" cy="3680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819" name="Google Shape;819;g39fcdd2374e_0_0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561984" y="6228069"/>
            <a:ext cx="3772640" cy="1638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20" name="Google Shape;820;g39fcdd2374e_0_0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9328050" y="6226570"/>
            <a:ext cx="2902590" cy="1642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1" name="Google Shape;821;g39fcdd2374e_0_0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-8796" y="6232001"/>
            <a:ext cx="5576156" cy="1638833"/>
          </a:xfrm>
          <a:prstGeom prst="rect">
            <a:avLst/>
          </a:prstGeom>
          <a:noFill/>
          <a:ln>
            <a:noFill/>
          </a:ln>
        </p:spPr>
      </p:pic>
      <p:sp>
        <p:nvSpPr>
          <p:cNvPr id="822" name="Google Shape;822;g39fcdd2374e_0_0"/>
          <p:cNvSpPr/>
          <p:nvPr/>
        </p:nvSpPr>
        <p:spPr>
          <a:xfrm>
            <a:off x="3096515" y="923928"/>
            <a:ext cx="9093300" cy="5311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3" name="Google Shape;823;g39fcdd2374e_0_0"/>
          <p:cNvSpPr/>
          <p:nvPr/>
        </p:nvSpPr>
        <p:spPr>
          <a:xfrm>
            <a:off x="-8409709" y="-5040520"/>
            <a:ext cx="29011417" cy="16916400"/>
          </a:xfrm>
          <a:custGeom>
            <a:avLst/>
            <a:gdLst/>
            <a:ahLst/>
            <a:cxnLst/>
            <a:rect l="l" t="t" r="r" b="b"/>
            <a:pathLst>
              <a:path w="29011417" h="16916400" extrusionOk="0">
                <a:moveTo>
                  <a:pt x="0" y="0"/>
                </a:moveTo>
                <a:lnTo>
                  <a:pt x="29011417" y="0"/>
                </a:lnTo>
                <a:lnTo>
                  <a:pt x="29011417" y="16916400"/>
                </a:lnTo>
                <a:lnTo>
                  <a:pt x="0" y="16916400"/>
                </a:lnTo>
                <a:lnTo>
                  <a:pt x="0" y="0"/>
                </a:lnTo>
                <a:close/>
                <a:moveTo>
                  <a:pt x="8409709" y="5040516"/>
                </a:moveTo>
                <a:lnTo>
                  <a:pt x="8409709" y="11898516"/>
                </a:lnTo>
                <a:lnTo>
                  <a:pt x="20609317" y="11898516"/>
                </a:lnTo>
                <a:lnTo>
                  <a:pt x="20609317" y="5040516"/>
                </a:lnTo>
                <a:lnTo>
                  <a:pt x="8409709" y="5040516"/>
                </a:lnTo>
                <a:close/>
              </a:path>
            </a:pathLst>
          </a:custGeom>
          <a:solidFill>
            <a:srgbClr val="000000"/>
          </a:solidFill>
          <a:ln w="12700" cap="flat" cmpd="sng">
            <a:solidFill>
              <a:srgbClr val="172C5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24" name="Google Shape;824;g39fcdd2374e_0_0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4380972" y="2819396"/>
            <a:ext cx="6324458" cy="15635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0" name="Google Shape;830;p18"/>
          <p:cNvPicPr preferRelativeResize="0"/>
          <p:nvPr/>
        </p:nvPicPr>
        <p:blipFill rotWithShape="1">
          <a:blip r:embed="rId3">
            <a:alphaModFix/>
          </a:blip>
          <a:srcRect t="59211" r="48476" b="18331"/>
          <a:stretch/>
        </p:blipFill>
        <p:spPr>
          <a:xfrm>
            <a:off x="-22110" y="5032811"/>
            <a:ext cx="6302127" cy="1998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831" name="Google Shape;831;p18"/>
          <p:cNvPicPr preferRelativeResize="0"/>
          <p:nvPr/>
        </p:nvPicPr>
        <p:blipFill rotWithShape="1">
          <a:blip r:embed="rId3">
            <a:alphaModFix/>
          </a:blip>
          <a:srcRect l="51619" t="59334" r="-1885" b="18330"/>
          <a:stretch/>
        </p:blipFill>
        <p:spPr>
          <a:xfrm>
            <a:off x="6277950" y="5031678"/>
            <a:ext cx="6148197" cy="1987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32" name="Google Shape;832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82293" y="-5310487"/>
            <a:ext cx="4451180" cy="1627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833" name="Google Shape;833;p1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29748" y="-5311420"/>
            <a:ext cx="3458525" cy="1631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834" name="Google Shape;834;p1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799991" flipH="1">
            <a:off x="-11001" y="-7271061"/>
            <a:ext cx="7800435" cy="1960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835" name="Google Shape;835;p1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-15819" y="-5310140"/>
            <a:ext cx="4346801" cy="1631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836" name="Google Shape;836;p1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10799991" flipH="1">
            <a:off x="7776954" y="-7271062"/>
            <a:ext cx="4458641" cy="1960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37" name="Google Shape;837;p18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-13423" y="-3687043"/>
            <a:ext cx="4342732" cy="3682553"/>
          </a:xfrm>
          <a:prstGeom prst="rect">
            <a:avLst/>
          </a:prstGeom>
          <a:noFill/>
          <a:ln>
            <a:noFill/>
          </a:ln>
        </p:spPr>
      </p:pic>
      <p:pic>
        <p:nvPicPr>
          <p:cNvPr id="838" name="Google Shape;838;p18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329464" y="-3685315"/>
            <a:ext cx="5006614" cy="3677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839" name="Google Shape;839;p18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9327830" y="-3686495"/>
            <a:ext cx="2897194" cy="3680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0" name="Google Shape;840;p18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561984" y="-10963"/>
            <a:ext cx="3772640" cy="1638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41" name="Google Shape;841;p18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9328050" y="-12463"/>
            <a:ext cx="2902589" cy="1642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2" name="Google Shape;842;p18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-8796" y="-7031"/>
            <a:ext cx="5576157" cy="1638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43" name="Google Shape;843;p18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4897892" y="-5090099"/>
            <a:ext cx="5651522" cy="1824383"/>
          </a:xfrm>
          <a:prstGeom prst="rect">
            <a:avLst/>
          </a:prstGeom>
          <a:noFill/>
          <a:ln>
            <a:noFill/>
          </a:ln>
        </p:spPr>
      </p:pic>
      <p:sp>
        <p:nvSpPr>
          <p:cNvPr id="844" name="Google Shape;844;p18"/>
          <p:cNvSpPr txBox="1"/>
          <p:nvPr/>
        </p:nvSpPr>
        <p:spPr>
          <a:xfrm>
            <a:off x="1759808" y="3141504"/>
            <a:ext cx="9841641" cy="1044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Eduardo Pimentel</a:t>
            </a:r>
            <a:br>
              <a:rPr lang="en-US" sz="4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Prefeito de Curitiba</a:t>
            </a:r>
            <a:endParaRPr sz="2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8"/>
          <p:cNvSpPr txBox="1"/>
          <p:nvPr/>
        </p:nvSpPr>
        <p:spPr>
          <a:xfrm>
            <a:off x="1777692" y="1907301"/>
            <a:ext cx="9963146" cy="775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rgbClr val="00635E"/>
                </a:solidFill>
                <a:latin typeface="Arial"/>
                <a:ea typeface="Arial"/>
                <a:cs typeface="Arial"/>
                <a:sym typeface="Arial"/>
              </a:rPr>
              <a:t>Mobilidade Urbana: decisões com dados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6" name="Google Shape;846;p18"/>
          <p:cNvSpPr/>
          <p:nvPr/>
        </p:nvSpPr>
        <p:spPr>
          <a:xfrm>
            <a:off x="3096515" y="-6162671"/>
            <a:ext cx="9093205" cy="531177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47" name="Google Shape;847;p18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4717435" y="-4397623"/>
            <a:ext cx="5651522" cy="1824383"/>
          </a:xfrm>
          <a:prstGeom prst="rect">
            <a:avLst/>
          </a:prstGeom>
          <a:noFill/>
          <a:ln>
            <a:noFill/>
          </a:ln>
        </p:spPr>
      </p:pic>
      <p:sp>
        <p:nvSpPr>
          <p:cNvPr id="848" name="Google Shape;848;p18"/>
          <p:cNvSpPr/>
          <p:nvPr/>
        </p:nvSpPr>
        <p:spPr>
          <a:xfrm>
            <a:off x="-8409709" y="-5040520"/>
            <a:ext cx="29011415" cy="16916400"/>
          </a:xfrm>
          <a:custGeom>
            <a:avLst/>
            <a:gdLst/>
            <a:ahLst/>
            <a:cxnLst/>
            <a:rect l="l" t="t" r="r" b="b"/>
            <a:pathLst>
              <a:path w="29011417" h="16916400" extrusionOk="0">
                <a:moveTo>
                  <a:pt x="0" y="0"/>
                </a:moveTo>
                <a:lnTo>
                  <a:pt x="29011417" y="0"/>
                </a:lnTo>
                <a:lnTo>
                  <a:pt x="29011417" y="16916400"/>
                </a:lnTo>
                <a:lnTo>
                  <a:pt x="0" y="16916400"/>
                </a:lnTo>
                <a:lnTo>
                  <a:pt x="0" y="0"/>
                </a:lnTo>
                <a:close/>
                <a:moveTo>
                  <a:pt x="8409709" y="5040516"/>
                </a:moveTo>
                <a:lnTo>
                  <a:pt x="8409709" y="11898516"/>
                </a:lnTo>
                <a:lnTo>
                  <a:pt x="20609317" y="11898516"/>
                </a:lnTo>
                <a:lnTo>
                  <a:pt x="20609317" y="5040516"/>
                </a:lnTo>
                <a:lnTo>
                  <a:pt x="8409709" y="5040516"/>
                </a:lnTo>
                <a:close/>
              </a:path>
            </a:pathLst>
          </a:custGeom>
          <a:solidFill>
            <a:srgbClr val="000000"/>
          </a:solidFill>
          <a:ln w="12700" cap="flat" cmpd="sng">
            <a:solidFill>
              <a:srgbClr val="172C5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49" name="Google Shape;849;p18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4380972" y="-5130798"/>
            <a:ext cx="6324456" cy="15635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4" name="Google Shape;854;p54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7835" r="7834"/>
          <a:stretch/>
        </p:blipFill>
        <p:spPr>
          <a:xfrm>
            <a:off x="5988652" y="325087"/>
            <a:ext cx="7849896" cy="6201835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pic>
      <p:sp>
        <p:nvSpPr>
          <p:cNvPr id="855" name="Google Shape;855;p54"/>
          <p:cNvSpPr txBox="1">
            <a:spLocks noGrp="1"/>
          </p:cNvSpPr>
          <p:nvPr>
            <p:ph type="body" idx="4294967295"/>
          </p:nvPr>
        </p:nvSpPr>
        <p:spPr>
          <a:xfrm>
            <a:off x="273066" y="2764438"/>
            <a:ext cx="5394767" cy="3006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 sz="2400"/>
              <a:t>Mapeamento por pesquisa declaratória do MCID (PEMOB) tem baixa adesão e controle de qualidade;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 sz="2400"/>
              <a:t>Recurso para gratuidade do idoso em 2021 foi distribuído com base em dados limitados;</a:t>
            </a:r>
            <a:endParaRPr sz="2400"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 sz="2400"/>
              <a:t>Curitiba está entre cidades que participam do projeto piloto.  </a:t>
            </a:r>
            <a:endParaRPr/>
          </a:p>
          <a:p>
            <a:pPr marL="342900" lvl="0" indent="-165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/>
          </a:p>
          <a:p>
            <a:pPr marL="342900" lvl="0" indent="-165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/>
          </a:p>
          <a:p>
            <a:pPr marL="342900" lvl="0" indent="-165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/>
          </a:p>
          <a:p>
            <a:pPr marL="342900" lvl="0" indent="-165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  <p:sp>
        <p:nvSpPr>
          <p:cNvPr id="856" name="Google Shape;856;p54"/>
          <p:cNvSpPr txBox="1">
            <a:spLocks noGrp="1"/>
          </p:cNvSpPr>
          <p:nvPr>
            <p:ph type="body" idx="4294967295"/>
          </p:nvPr>
        </p:nvSpPr>
        <p:spPr>
          <a:xfrm>
            <a:off x="273066" y="422032"/>
            <a:ext cx="5533967" cy="3006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4000" b="1">
                <a:latin typeface="Arial"/>
                <a:ea typeface="Arial"/>
                <a:cs typeface="Arial"/>
                <a:sym typeface="Arial"/>
              </a:rPr>
              <a:t>Brasil não possui base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4000" b="1">
                <a:latin typeface="Arial"/>
                <a:ea typeface="Arial"/>
                <a:cs typeface="Arial"/>
                <a:sym typeface="Arial"/>
              </a:rPr>
              <a:t>de dados atualizada e confiável sobre transporte público</a:t>
            </a:r>
            <a:endParaRPr sz="4000" b="1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1" name="Google Shape;861;p55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3740" r="13740"/>
          <a:stretch/>
        </p:blipFill>
        <p:spPr>
          <a:xfrm>
            <a:off x="5988652" y="325087"/>
            <a:ext cx="8000725" cy="6201835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pic>
      <p:sp>
        <p:nvSpPr>
          <p:cNvPr id="862" name="Google Shape;862;p55"/>
          <p:cNvSpPr txBox="1">
            <a:spLocks noGrp="1"/>
          </p:cNvSpPr>
          <p:nvPr>
            <p:ph type="body" idx="4294967295"/>
          </p:nvPr>
        </p:nvSpPr>
        <p:spPr>
          <a:xfrm>
            <a:off x="257918" y="3278485"/>
            <a:ext cx="5394767" cy="3248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 sz="2400"/>
              <a:t>Há governança de dados na Saúde, com o Datasus, e na Educação, com o INEP;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 sz="2400"/>
              <a:t>É necessário que os municípios estejam preparados para fornecer dados do transporte público; 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 sz="2400"/>
              <a:t>Esses dados já existem: bilhetagem eletrônica, GPS, GTFS, etc. </a:t>
            </a:r>
            <a:endParaRPr/>
          </a:p>
          <a:p>
            <a:pPr marL="342900" lvl="0" indent="-165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 sz="2400"/>
          </a:p>
          <a:p>
            <a:pPr marL="342900" lvl="0" indent="-165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 sz="2400"/>
          </a:p>
          <a:p>
            <a:pPr marL="342900" lvl="0" indent="-165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 sz="2400"/>
          </a:p>
          <a:p>
            <a:pPr marL="342900" lvl="0" indent="-165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 sz="2400"/>
          </a:p>
        </p:txBody>
      </p:sp>
      <p:sp>
        <p:nvSpPr>
          <p:cNvPr id="863" name="Google Shape;863;p55"/>
          <p:cNvSpPr txBox="1">
            <a:spLocks noGrp="1"/>
          </p:cNvSpPr>
          <p:nvPr>
            <p:ph type="body" idx="4294967295"/>
          </p:nvPr>
        </p:nvSpPr>
        <p:spPr>
          <a:xfrm>
            <a:off x="273066" y="422032"/>
            <a:ext cx="5043652" cy="1854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4000" b="1">
                <a:latin typeface="Arial"/>
                <a:ea typeface="Arial"/>
                <a:cs typeface="Arial"/>
                <a:sym typeface="Arial"/>
              </a:rPr>
              <a:t>Governança e estrutura de dados é essencial para viabilizar política federal</a:t>
            </a:r>
            <a:endParaRPr/>
          </a:p>
        </p:txBody>
      </p:sp>
    </p:spTree>
  </p:cSld>
  <p:clrMapOvr>
    <a:masterClrMapping/>
  </p:clrMapOvr>
  <p:transition spd="med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p56"/>
          <p:cNvSpPr txBox="1">
            <a:spLocks noGrp="1"/>
          </p:cNvSpPr>
          <p:nvPr>
            <p:ph type="body" idx="4294967295"/>
          </p:nvPr>
        </p:nvSpPr>
        <p:spPr>
          <a:xfrm>
            <a:off x="595567" y="1946035"/>
            <a:ext cx="11000872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 sz="5400" b="1">
                <a:latin typeface="Arial"/>
                <a:ea typeface="Arial"/>
                <a:cs typeface="Arial"/>
                <a:sym typeface="Arial"/>
              </a:rPr>
              <a:t>Plataforma de dados de Transporte Público</a:t>
            </a:r>
            <a:endParaRPr/>
          </a:p>
        </p:txBody>
      </p:sp>
    </p:spTree>
  </p:cSld>
  <p:clrMapOvr>
    <a:masterClrMapping/>
  </p:clrMapOvr>
  <p:transition spd="med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3" name="Google Shape;873;p57"/>
          <p:cNvPicPr preferRelativeResize="0"/>
          <p:nvPr/>
        </p:nvPicPr>
        <p:blipFill rotWithShape="1">
          <a:blip r:embed="rId3">
            <a:alphaModFix/>
          </a:blip>
          <a:srcRect r="4693"/>
          <a:stretch/>
        </p:blipFill>
        <p:spPr>
          <a:xfrm>
            <a:off x="5823284" y="1107488"/>
            <a:ext cx="6368716" cy="5328480"/>
          </a:xfrm>
          <a:prstGeom prst="rect">
            <a:avLst/>
          </a:prstGeom>
          <a:noFill/>
          <a:ln>
            <a:noFill/>
          </a:ln>
        </p:spPr>
      </p:pic>
      <p:sp>
        <p:nvSpPr>
          <p:cNvPr id="874" name="Google Shape;874;p57"/>
          <p:cNvSpPr txBox="1">
            <a:spLocks noGrp="1"/>
          </p:cNvSpPr>
          <p:nvPr>
            <p:ph type="body" idx="4294967295"/>
          </p:nvPr>
        </p:nvSpPr>
        <p:spPr>
          <a:xfrm>
            <a:off x="273066" y="422032"/>
            <a:ext cx="6026870" cy="1854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3200" b="1">
                <a:latin typeface="Arial"/>
                <a:ea typeface="Arial"/>
                <a:cs typeface="Arial"/>
                <a:sym typeface="Arial"/>
              </a:rPr>
              <a:t>Projeto piloto: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4400" b="1">
                <a:latin typeface="Arial"/>
                <a:ea typeface="Arial"/>
                <a:cs typeface="Arial"/>
                <a:sym typeface="Arial"/>
              </a:rPr>
              <a:t>Atividades Realizadas</a:t>
            </a:r>
            <a:endParaRPr/>
          </a:p>
        </p:txBody>
      </p:sp>
      <p:sp>
        <p:nvSpPr>
          <p:cNvPr id="875" name="Google Shape;875;p57"/>
          <p:cNvSpPr txBox="1">
            <a:spLocks noGrp="1"/>
          </p:cNvSpPr>
          <p:nvPr>
            <p:ph type="body" idx="4294967295"/>
          </p:nvPr>
        </p:nvSpPr>
        <p:spPr>
          <a:xfrm>
            <a:off x="273066" y="2142851"/>
            <a:ext cx="5550218" cy="3925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 sz="1800" dirty="0"/>
              <a:t>O </a:t>
            </a:r>
            <a:r>
              <a:rPr lang="en-US" sz="1800" dirty="0" err="1"/>
              <a:t>projeto</a:t>
            </a:r>
            <a:r>
              <a:rPr lang="en-US" sz="1800" dirty="0"/>
              <a:t> é </a:t>
            </a:r>
            <a:r>
              <a:rPr lang="en-US" sz="1800" dirty="0" err="1"/>
              <a:t>uma</a:t>
            </a:r>
            <a:r>
              <a:rPr lang="en-US" sz="1800" dirty="0"/>
              <a:t> </a:t>
            </a:r>
            <a:r>
              <a:rPr lang="en-US" sz="1800" b="1" dirty="0" err="1"/>
              <a:t>parceria</a:t>
            </a:r>
            <a:r>
              <a:rPr lang="en-US" sz="1800" b="1" dirty="0"/>
              <a:t> do MCID com Banco Mundial e </a:t>
            </a:r>
            <a:r>
              <a:rPr lang="en-US" sz="1800" b="1" dirty="0" err="1"/>
              <a:t>apoio</a:t>
            </a:r>
            <a:r>
              <a:rPr lang="en-US" sz="1800" b="1" dirty="0"/>
              <a:t> </a:t>
            </a:r>
            <a:r>
              <a:rPr lang="en-US" sz="1800" b="1" dirty="0" err="1"/>
              <a:t>técnico</a:t>
            </a:r>
            <a:r>
              <a:rPr lang="en-US" sz="1800" b="1" dirty="0"/>
              <a:t> da FNP e</a:t>
            </a:r>
            <a:r>
              <a:rPr lang="en-US" sz="1800" dirty="0"/>
              <a:t> </a:t>
            </a:r>
            <a:r>
              <a:rPr lang="en-US" sz="1800" dirty="0" err="1"/>
              <a:t>envolveu</a:t>
            </a:r>
            <a:r>
              <a:rPr lang="en-US" sz="1800" dirty="0"/>
              <a:t> </a:t>
            </a:r>
            <a:r>
              <a:rPr lang="en-US" sz="1800" dirty="0" err="1"/>
              <a:t>piloto</a:t>
            </a:r>
            <a:r>
              <a:rPr lang="en-US" sz="1800" dirty="0"/>
              <a:t> </a:t>
            </a:r>
            <a:r>
              <a:rPr lang="en-US" sz="1800" dirty="0" err="1"/>
              <a:t>em</a:t>
            </a:r>
            <a:r>
              <a:rPr lang="en-US" sz="1800" dirty="0"/>
              <a:t> 14 </a:t>
            </a:r>
            <a:r>
              <a:rPr lang="en-US" sz="1800" dirty="0" err="1"/>
              <a:t>cidades</a:t>
            </a:r>
            <a:r>
              <a:rPr lang="en-US" sz="1800" dirty="0"/>
              <a:t>, </a:t>
            </a:r>
            <a:r>
              <a:rPr lang="en-US" sz="1800" dirty="0" err="1"/>
              <a:t>incluindo</a:t>
            </a:r>
            <a:r>
              <a:rPr lang="en-US" sz="1800" dirty="0"/>
              <a:t> 10 </a:t>
            </a:r>
            <a:r>
              <a:rPr lang="en-US" sz="1800" dirty="0" err="1"/>
              <a:t>capitais</a:t>
            </a:r>
            <a:r>
              <a:rPr lang="en-US" sz="1800" dirty="0"/>
              <a:t> e  </a:t>
            </a:r>
            <a:r>
              <a:rPr lang="en-US" sz="1800" b="1" dirty="0"/>
              <a:t>Curitiba entre </a:t>
            </a:r>
            <a:r>
              <a:rPr lang="en-US" sz="1800" b="1" dirty="0" err="1"/>
              <a:t>elas</a:t>
            </a:r>
            <a:r>
              <a:rPr lang="en-US" sz="1800" dirty="0"/>
              <a:t>;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 sz="1800" dirty="0"/>
              <a:t>Em </a:t>
            </a:r>
            <a:r>
              <a:rPr lang="en-US" sz="1800" dirty="0" err="1"/>
              <a:t>uma</a:t>
            </a:r>
            <a:r>
              <a:rPr lang="en-US" sz="1800" dirty="0"/>
              <a:t> </a:t>
            </a:r>
            <a:r>
              <a:rPr lang="en-US" sz="1800" dirty="0" err="1"/>
              <a:t>primeira</a:t>
            </a:r>
            <a:r>
              <a:rPr lang="en-US" sz="1800" dirty="0"/>
              <a:t> </a:t>
            </a:r>
            <a:r>
              <a:rPr lang="en-US" sz="1800" dirty="0" err="1"/>
              <a:t>etapa</a:t>
            </a:r>
            <a:r>
              <a:rPr lang="en-US" sz="1800" dirty="0"/>
              <a:t> </a:t>
            </a:r>
            <a:r>
              <a:rPr lang="en-US" sz="1800" dirty="0" err="1"/>
              <a:t>foram</a:t>
            </a:r>
            <a:r>
              <a:rPr lang="en-US" sz="1800" dirty="0"/>
              <a:t> </a:t>
            </a:r>
            <a:r>
              <a:rPr lang="en-US" sz="1800" dirty="0" err="1"/>
              <a:t>elaborados</a:t>
            </a:r>
            <a:r>
              <a:rPr lang="en-US" sz="1800" dirty="0"/>
              <a:t> </a:t>
            </a:r>
            <a:r>
              <a:rPr lang="en-US" sz="1800" dirty="0" err="1"/>
              <a:t>indicadores</a:t>
            </a:r>
            <a:r>
              <a:rPr lang="en-US" sz="1800" dirty="0"/>
              <a:t> para </a:t>
            </a:r>
            <a:r>
              <a:rPr lang="en-US" sz="1800" dirty="0" err="1"/>
              <a:t>cerca</a:t>
            </a:r>
            <a:r>
              <a:rPr lang="en-US" sz="1800" dirty="0"/>
              <a:t> de </a:t>
            </a:r>
            <a:r>
              <a:rPr lang="en-US" sz="1800" b="1" dirty="0"/>
              <a:t>13 mil </a:t>
            </a:r>
            <a:r>
              <a:rPr lang="en-US" sz="1800" b="1" dirty="0" err="1"/>
              <a:t>ônibus</a:t>
            </a:r>
            <a:r>
              <a:rPr lang="en-US" sz="1800" b="1" dirty="0"/>
              <a:t>, </a:t>
            </a:r>
            <a:r>
              <a:rPr lang="en-US" sz="1800" b="1" dirty="0" err="1"/>
              <a:t>representando</a:t>
            </a:r>
            <a:r>
              <a:rPr lang="en-US" sz="1800" b="1" dirty="0"/>
              <a:t> 12% da </a:t>
            </a:r>
            <a:r>
              <a:rPr lang="en-US" sz="1800" b="1" dirty="0" err="1"/>
              <a:t>frota</a:t>
            </a:r>
            <a:r>
              <a:rPr lang="en-US" sz="1800" b="1" dirty="0"/>
              <a:t> do País</a:t>
            </a:r>
            <a:r>
              <a:rPr lang="en-US" sz="1800" dirty="0"/>
              <a:t>; 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 sz="1800" dirty="0"/>
              <a:t>A </a:t>
            </a:r>
            <a:r>
              <a:rPr lang="en-US" sz="1800" b="1" dirty="0" err="1"/>
              <a:t>qualidade</a:t>
            </a:r>
            <a:r>
              <a:rPr lang="en-US" sz="1800" b="1" dirty="0"/>
              <a:t> e a </a:t>
            </a:r>
            <a:r>
              <a:rPr lang="en-US" sz="1800" b="1" dirty="0" err="1"/>
              <a:t>disponibilização</a:t>
            </a:r>
            <a:r>
              <a:rPr lang="en-US" sz="1800" b="1" dirty="0"/>
              <a:t> </a:t>
            </a:r>
            <a:r>
              <a:rPr lang="en-US" sz="1800" b="1" dirty="0" err="1"/>
              <a:t>automatizada</a:t>
            </a:r>
            <a:r>
              <a:rPr lang="en-US" sz="1800" b="1" dirty="0"/>
              <a:t> dos dados </a:t>
            </a:r>
            <a:r>
              <a:rPr lang="en-US" sz="1800" dirty="0"/>
              <a:t>varia entre as </a:t>
            </a:r>
            <a:r>
              <a:rPr lang="en-US" sz="1800" dirty="0" err="1"/>
              <a:t>cidades</a:t>
            </a:r>
            <a:r>
              <a:rPr lang="en-US" sz="1800" dirty="0"/>
              <a:t>;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 sz="1800" dirty="0" err="1"/>
              <a:t>Não</a:t>
            </a:r>
            <a:r>
              <a:rPr lang="en-US" sz="1800" dirty="0"/>
              <a:t> </a:t>
            </a:r>
            <a:r>
              <a:rPr lang="en-US" sz="1800" dirty="0" err="1"/>
              <a:t>há</a:t>
            </a:r>
            <a:r>
              <a:rPr lang="en-US" sz="1800" dirty="0"/>
              <a:t> </a:t>
            </a:r>
            <a:r>
              <a:rPr lang="en-US" sz="1800" dirty="0" err="1"/>
              <a:t>como</a:t>
            </a:r>
            <a:r>
              <a:rPr lang="en-US" sz="1800" dirty="0"/>
              <a:t> </a:t>
            </a:r>
            <a:r>
              <a:rPr lang="en-US" sz="1800" dirty="0" err="1"/>
              <a:t>construir</a:t>
            </a:r>
            <a:r>
              <a:rPr lang="en-US" sz="1800" dirty="0"/>
              <a:t> </a:t>
            </a:r>
            <a:r>
              <a:rPr lang="en-US" sz="1800" dirty="0" err="1"/>
              <a:t>política</a:t>
            </a:r>
            <a:r>
              <a:rPr lang="en-US" sz="1800" dirty="0"/>
              <a:t> </a:t>
            </a:r>
            <a:r>
              <a:rPr lang="en-US" sz="1800" dirty="0" err="1"/>
              <a:t>pública</a:t>
            </a:r>
            <a:r>
              <a:rPr lang="en-US" sz="1800" dirty="0"/>
              <a:t> </a:t>
            </a:r>
            <a:r>
              <a:rPr lang="en-US" sz="1800" dirty="0" err="1"/>
              <a:t>setorial</a:t>
            </a:r>
            <a:r>
              <a:rPr lang="en-US" sz="1800" dirty="0"/>
              <a:t> </a:t>
            </a:r>
            <a:r>
              <a:rPr lang="en-US" sz="1800" dirty="0" err="1"/>
              <a:t>sem</a:t>
            </a:r>
            <a:r>
              <a:rPr lang="en-US" sz="1800" dirty="0"/>
              <a:t> </a:t>
            </a:r>
            <a:r>
              <a:rPr lang="en-US" sz="1800" b="1" dirty="0"/>
              <a:t>dados </a:t>
            </a:r>
            <a:r>
              <a:rPr lang="en-US" sz="1800" b="1" dirty="0" err="1"/>
              <a:t>confiáveis</a:t>
            </a:r>
            <a:r>
              <a:rPr lang="en-US" sz="1800" b="1" dirty="0"/>
              <a:t> e </a:t>
            </a:r>
            <a:r>
              <a:rPr lang="en-US" sz="1800" b="1" dirty="0" err="1"/>
              <a:t>disponíveis</a:t>
            </a:r>
            <a:r>
              <a:rPr lang="en-US" sz="1800" b="1" dirty="0"/>
              <a:t> de forma </a:t>
            </a:r>
            <a:r>
              <a:rPr lang="en-US" sz="1800" b="1" dirty="0" err="1"/>
              <a:t>contínua</a:t>
            </a:r>
            <a:r>
              <a:rPr lang="en-US" sz="1800" b="1" dirty="0"/>
              <a:t> e com </a:t>
            </a:r>
            <a:r>
              <a:rPr lang="en-US" sz="1800" b="1" dirty="0" err="1"/>
              <a:t>qualidade</a:t>
            </a:r>
            <a:r>
              <a:rPr lang="en-US" sz="1800" dirty="0"/>
              <a:t>.</a:t>
            </a:r>
            <a:endParaRPr sz="20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 sz="2400" dirty="0"/>
          </a:p>
          <a:p>
            <a:pPr marL="342900" lvl="0" indent="-165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 sz="2400" dirty="0"/>
          </a:p>
          <a:p>
            <a:pPr marL="342900" lvl="0" indent="-165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 sz="2400" dirty="0"/>
          </a:p>
          <a:p>
            <a:pPr marL="342900" lvl="0" indent="-165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 sz="2400" dirty="0"/>
          </a:p>
        </p:txBody>
      </p:sp>
    </p:spTree>
  </p:cSld>
  <p:clrMapOvr>
    <a:masterClrMapping/>
  </p:clrMapOvr>
  <p:transition spd="med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p58"/>
          <p:cNvSpPr txBox="1">
            <a:spLocks noGrp="1"/>
          </p:cNvSpPr>
          <p:nvPr>
            <p:ph type="body" idx="4294967295"/>
          </p:nvPr>
        </p:nvSpPr>
        <p:spPr>
          <a:xfrm>
            <a:off x="273066" y="1852019"/>
            <a:ext cx="6921818" cy="4136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 sz="1800" dirty="0" err="1"/>
              <a:t>Atividades</a:t>
            </a:r>
            <a:r>
              <a:rPr lang="en-US" sz="1800" dirty="0"/>
              <a:t> </a:t>
            </a:r>
            <a:r>
              <a:rPr lang="en-US" sz="1800" dirty="0" err="1"/>
              <a:t>coordenadas</a:t>
            </a:r>
            <a:r>
              <a:rPr lang="en-US" sz="1800" dirty="0"/>
              <a:t> </a:t>
            </a:r>
            <a:r>
              <a:rPr lang="en-US" sz="1800" dirty="0" err="1"/>
              <a:t>pelo</a:t>
            </a:r>
            <a:r>
              <a:rPr lang="en-US" sz="1800" dirty="0"/>
              <a:t> </a:t>
            </a:r>
            <a:r>
              <a:rPr lang="en-US" sz="1800" b="1" dirty="0"/>
              <a:t>Banco Mundial com </a:t>
            </a:r>
            <a:r>
              <a:rPr lang="en-US" sz="1800" b="1" dirty="0" err="1"/>
              <a:t>apoio</a:t>
            </a:r>
            <a:r>
              <a:rPr lang="en-US" sz="1800" b="1" dirty="0"/>
              <a:t> </a:t>
            </a:r>
            <a:r>
              <a:rPr lang="en-US" sz="1800" b="1" dirty="0" err="1"/>
              <a:t>técnico</a:t>
            </a:r>
            <a:r>
              <a:rPr lang="en-US" sz="1800" b="1" dirty="0"/>
              <a:t> da FNP </a:t>
            </a:r>
            <a:r>
              <a:rPr lang="en-US" sz="1800" dirty="0" err="1"/>
              <a:t>em</a:t>
            </a:r>
            <a:r>
              <a:rPr lang="en-US" sz="1800" dirty="0"/>
              <a:t> </a:t>
            </a:r>
            <a:r>
              <a:rPr lang="en-US" sz="1800" dirty="0" err="1"/>
              <a:t>finalização</a:t>
            </a:r>
            <a:r>
              <a:rPr lang="en-US" sz="1800" dirty="0"/>
              <a:t> </a:t>
            </a:r>
            <a:r>
              <a:rPr lang="en-US" sz="1800" dirty="0" err="1"/>
              <a:t>até</a:t>
            </a:r>
            <a:r>
              <a:rPr lang="en-US" sz="1800" dirty="0"/>
              <a:t> </a:t>
            </a:r>
            <a:r>
              <a:rPr lang="en-US" sz="1800" b="1" dirty="0"/>
              <a:t>mar/2025</a:t>
            </a:r>
            <a:r>
              <a:rPr lang="en-US" sz="1800" dirty="0"/>
              <a:t>: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 sz="1800" dirty="0" err="1"/>
              <a:t>Avaliação</a:t>
            </a:r>
            <a:r>
              <a:rPr lang="en-US" sz="1800" dirty="0"/>
              <a:t> de </a:t>
            </a:r>
            <a:r>
              <a:rPr lang="en-US" sz="1800" b="1" dirty="0" err="1"/>
              <a:t>fundamentos</a:t>
            </a:r>
            <a:r>
              <a:rPr lang="en-US" sz="1800" b="1" dirty="0"/>
              <a:t> e de </a:t>
            </a:r>
            <a:r>
              <a:rPr lang="en-US" sz="1800" b="1" dirty="0" err="1"/>
              <a:t>instrumentos</a:t>
            </a:r>
            <a:r>
              <a:rPr lang="en-US" sz="1800" b="1" dirty="0"/>
              <a:t> </a:t>
            </a:r>
            <a:r>
              <a:rPr lang="en-US" sz="1800" b="1" dirty="0" err="1"/>
              <a:t>jurídicos</a:t>
            </a:r>
            <a:r>
              <a:rPr lang="en-US" sz="1800" b="1" dirty="0"/>
              <a:t> </a:t>
            </a:r>
            <a:r>
              <a:rPr lang="en-US" sz="1800" b="1" dirty="0" err="1"/>
              <a:t>necessários</a:t>
            </a:r>
            <a:r>
              <a:rPr lang="en-US" sz="1800" b="1" dirty="0"/>
              <a:t> para </a:t>
            </a:r>
            <a:r>
              <a:rPr lang="en-US" sz="1800" b="1" dirty="0" err="1"/>
              <a:t>garantir</a:t>
            </a:r>
            <a:r>
              <a:rPr lang="en-US" sz="1800" b="1" dirty="0"/>
              <a:t> </a:t>
            </a:r>
            <a:r>
              <a:rPr lang="en-US" sz="1800" b="1" dirty="0" err="1"/>
              <a:t>acesso</a:t>
            </a:r>
            <a:r>
              <a:rPr lang="en-US" sz="1800" b="1" dirty="0"/>
              <a:t> </a:t>
            </a:r>
            <a:r>
              <a:rPr lang="en-US" sz="1800" b="1" dirty="0" err="1"/>
              <a:t>contínuo</a:t>
            </a:r>
            <a:r>
              <a:rPr lang="en-US" sz="1800" b="1" dirty="0"/>
              <a:t> e no </a:t>
            </a:r>
            <a:r>
              <a:rPr lang="en-US" sz="1800" b="1" dirty="0" err="1"/>
              <a:t>formato</a:t>
            </a:r>
            <a:r>
              <a:rPr lang="en-US" sz="1800" b="1" dirty="0"/>
              <a:t> </a:t>
            </a:r>
            <a:r>
              <a:rPr lang="en-US" sz="1800" b="1" dirty="0" err="1"/>
              <a:t>adequado</a:t>
            </a:r>
            <a:r>
              <a:rPr lang="en-US" sz="1800" b="1" dirty="0"/>
              <a:t> </a:t>
            </a:r>
            <a:r>
              <a:rPr lang="en-US" sz="1800" b="1" dirty="0" err="1"/>
              <a:t>aos</a:t>
            </a:r>
            <a:r>
              <a:rPr lang="en-US" sz="1800" b="1" dirty="0"/>
              <a:t> dados </a:t>
            </a:r>
            <a:r>
              <a:rPr lang="en-US" sz="1800" dirty="0" err="1"/>
              <a:t>pelos</a:t>
            </a:r>
            <a:r>
              <a:rPr lang="en-US" sz="1800" dirty="0"/>
              <a:t> </a:t>
            </a:r>
            <a:r>
              <a:rPr lang="en-US" sz="1800" dirty="0" err="1"/>
              <a:t>entes</a:t>
            </a:r>
            <a:r>
              <a:rPr lang="en-US" sz="1800" dirty="0"/>
              <a:t> </a:t>
            </a:r>
            <a:r>
              <a:rPr lang="en-US" sz="1800" dirty="0" err="1"/>
              <a:t>subnacionais</a:t>
            </a:r>
            <a:r>
              <a:rPr lang="en-US" sz="1800" dirty="0"/>
              <a:t> e a </a:t>
            </a:r>
            <a:r>
              <a:rPr lang="en-US" sz="1800" dirty="0" err="1"/>
              <a:t>União</a:t>
            </a:r>
            <a:r>
              <a:rPr lang="en-US" sz="1800" dirty="0"/>
              <a:t>;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 sz="1800" dirty="0" err="1"/>
              <a:t>Definição</a:t>
            </a:r>
            <a:r>
              <a:rPr lang="en-US" sz="1800" dirty="0"/>
              <a:t> da </a:t>
            </a:r>
            <a:r>
              <a:rPr lang="en-US" sz="1800" b="1" dirty="0" err="1"/>
              <a:t>infraestrutura</a:t>
            </a:r>
            <a:r>
              <a:rPr lang="en-US" sz="1800" b="1" dirty="0"/>
              <a:t> de T.I. e </a:t>
            </a:r>
            <a:r>
              <a:rPr lang="en-US" sz="1800" b="1" dirty="0" err="1"/>
              <a:t>recursos</a:t>
            </a:r>
            <a:r>
              <a:rPr lang="en-US" sz="1800" b="1" dirty="0"/>
              <a:t> </a:t>
            </a:r>
            <a:r>
              <a:rPr lang="en-US" sz="1800" b="1" dirty="0" err="1"/>
              <a:t>humanos</a:t>
            </a:r>
            <a:r>
              <a:rPr lang="en-US" sz="1800" b="1" dirty="0"/>
              <a:t> </a:t>
            </a:r>
            <a:r>
              <a:rPr lang="en-US" sz="1800" b="1" dirty="0" err="1"/>
              <a:t>necessários</a:t>
            </a:r>
            <a:r>
              <a:rPr lang="en-US" sz="1800" b="1" dirty="0"/>
              <a:t> </a:t>
            </a:r>
            <a:r>
              <a:rPr lang="en-US" sz="1800" dirty="0"/>
              <a:t>para </a:t>
            </a:r>
            <a:r>
              <a:rPr lang="en-US" sz="1800" dirty="0" err="1"/>
              <a:t>implementação</a:t>
            </a:r>
            <a:r>
              <a:rPr lang="en-US" sz="1800" dirty="0"/>
              <a:t> </a:t>
            </a:r>
            <a:r>
              <a:rPr lang="en-US" sz="1800" dirty="0" err="1"/>
              <a:t>permanente</a:t>
            </a:r>
            <a:r>
              <a:rPr lang="en-US" sz="1800" dirty="0"/>
              <a:t> da Plataforma;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 sz="1800" b="1" dirty="0" err="1"/>
              <a:t>Implementação</a:t>
            </a:r>
            <a:r>
              <a:rPr lang="en-US" sz="1800" b="1" dirty="0"/>
              <a:t> da Plataforma para Sistemas de TPC </a:t>
            </a:r>
            <a:r>
              <a:rPr lang="en-US" sz="1800" b="1" dirty="0" err="1"/>
              <a:t>que</a:t>
            </a:r>
            <a:r>
              <a:rPr lang="en-US" sz="1800" b="1" dirty="0"/>
              <a:t> </a:t>
            </a:r>
            <a:r>
              <a:rPr lang="en-US" sz="1800" b="1" dirty="0" err="1"/>
              <a:t>já</a:t>
            </a:r>
            <a:r>
              <a:rPr lang="en-US" sz="1800" b="1" dirty="0"/>
              <a:t> </a:t>
            </a:r>
            <a:r>
              <a:rPr lang="en-US" sz="1800" b="1" dirty="0" err="1"/>
              <a:t>disponibilizam</a:t>
            </a:r>
            <a:r>
              <a:rPr lang="en-US" sz="1800" b="1" dirty="0"/>
              <a:t> </a:t>
            </a:r>
            <a:r>
              <a:rPr lang="en-US" sz="1800" b="1" dirty="0" err="1"/>
              <a:t>os</a:t>
            </a:r>
            <a:r>
              <a:rPr lang="en-US" sz="1800" b="1" dirty="0"/>
              <a:t> dados no </a:t>
            </a:r>
            <a:r>
              <a:rPr lang="en-US" sz="1800" b="1" dirty="0" err="1"/>
              <a:t>formato</a:t>
            </a:r>
            <a:r>
              <a:rPr lang="en-US" sz="1800" b="1" dirty="0"/>
              <a:t> </a:t>
            </a:r>
            <a:r>
              <a:rPr lang="en-US" sz="1800" b="1" dirty="0" err="1"/>
              <a:t>adequado</a:t>
            </a:r>
            <a:r>
              <a:rPr lang="en-US" sz="1800" b="1" dirty="0"/>
              <a:t> para </a:t>
            </a:r>
            <a:r>
              <a:rPr lang="en-US" sz="1800" b="1" dirty="0" err="1"/>
              <a:t>atualização</a:t>
            </a:r>
            <a:r>
              <a:rPr lang="en-US" sz="1800" b="1" dirty="0"/>
              <a:t> </a:t>
            </a:r>
            <a:r>
              <a:rPr lang="en-US" sz="1800" b="1" dirty="0" err="1"/>
              <a:t>contínua</a:t>
            </a:r>
            <a:r>
              <a:rPr lang="en-US" sz="1800" b="1" dirty="0"/>
              <a:t> e </a:t>
            </a:r>
            <a:r>
              <a:rPr lang="en-US" sz="1800" b="1" dirty="0" err="1"/>
              <a:t>automatizada</a:t>
            </a:r>
            <a:r>
              <a:rPr lang="en-US" sz="1800" b="1" dirty="0"/>
              <a:t> </a:t>
            </a:r>
            <a:r>
              <a:rPr lang="en-US" sz="1800" dirty="0"/>
              <a:t>dos </a:t>
            </a:r>
            <a:r>
              <a:rPr lang="en-US" sz="1800" dirty="0" err="1"/>
              <a:t>indicadores</a:t>
            </a:r>
            <a:r>
              <a:rPr lang="en-US" sz="1800" dirty="0"/>
              <a:t>: </a:t>
            </a:r>
            <a:r>
              <a:rPr lang="en-US" sz="1800" dirty="0" err="1"/>
              <a:t>escopo</a:t>
            </a:r>
            <a:r>
              <a:rPr lang="en-US" sz="1800" dirty="0"/>
              <a:t> de 6 </a:t>
            </a:r>
            <a:r>
              <a:rPr lang="en-US" sz="1800" dirty="0" err="1"/>
              <a:t>cidades</a:t>
            </a:r>
            <a:r>
              <a:rPr lang="en-US" sz="1800" dirty="0"/>
              <a:t> </a:t>
            </a:r>
            <a:r>
              <a:rPr lang="en-US" sz="1800" dirty="0" err="1"/>
              <a:t>representando</a:t>
            </a:r>
            <a:r>
              <a:rPr lang="en-US" sz="1800" dirty="0"/>
              <a:t> </a:t>
            </a:r>
            <a:r>
              <a:rPr lang="en-US" sz="1800" dirty="0" err="1"/>
              <a:t>cerca</a:t>
            </a:r>
            <a:r>
              <a:rPr lang="en-US" sz="1800" dirty="0"/>
              <a:t> de 20% da </a:t>
            </a:r>
            <a:r>
              <a:rPr lang="en-US" sz="1800" dirty="0" err="1"/>
              <a:t>frota</a:t>
            </a:r>
            <a:r>
              <a:rPr lang="en-US" sz="1800" dirty="0"/>
              <a:t> </a:t>
            </a:r>
            <a:r>
              <a:rPr lang="en-US" sz="1800" dirty="0" err="1"/>
              <a:t>em</a:t>
            </a:r>
            <a:r>
              <a:rPr lang="en-US" sz="1800" dirty="0"/>
              <a:t> </a:t>
            </a:r>
            <a:r>
              <a:rPr lang="en-US" sz="1800" dirty="0" err="1"/>
              <a:t>operação</a:t>
            </a:r>
            <a:r>
              <a:rPr lang="en-US" sz="1800" dirty="0"/>
              <a:t> no País;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 sz="1800" dirty="0"/>
              <a:t>Esta </a:t>
            </a:r>
            <a:r>
              <a:rPr lang="en-US" sz="1800" dirty="0" err="1"/>
              <a:t>proposta</a:t>
            </a:r>
            <a:r>
              <a:rPr lang="en-US" sz="1800" dirty="0"/>
              <a:t> </a:t>
            </a:r>
            <a:r>
              <a:rPr lang="en-US" sz="1800" dirty="0" err="1"/>
              <a:t>será</a:t>
            </a:r>
            <a:r>
              <a:rPr lang="en-US" sz="1800" dirty="0"/>
              <a:t> </a:t>
            </a:r>
            <a:r>
              <a:rPr lang="en-US" sz="1800" b="1" dirty="0" err="1"/>
              <a:t>apresentada</a:t>
            </a:r>
            <a:r>
              <a:rPr lang="en-US" sz="1800" b="1" dirty="0"/>
              <a:t> para o </a:t>
            </a:r>
            <a:r>
              <a:rPr lang="en-US" sz="1800" b="1" dirty="0" err="1"/>
              <a:t>Ministério</a:t>
            </a:r>
            <a:r>
              <a:rPr lang="en-US" sz="1800" b="1" dirty="0"/>
              <a:t> das Cidades </a:t>
            </a:r>
            <a:r>
              <a:rPr lang="en-US" sz="1800" dirty="0"/>
              <a:t>e </a:t>
            </a:r>
            <a:r>
              <a:rPr lang="en-US" sz="1800" dirty="0" err="1"/>
              <a:t>serão</a:t>
            </a:r>
            <a:r>
              <a:rPr lang="en-US" sz="1800" dirty="0"/>
              <a:t> </a:t>
            </a:r>
            <a:r>
              <a:rPr lang="en-US" sz="1800" dirty="0" err="1"/>
              <a:t>discutidos</a:t>
            </a:r>
            <a:r>
              <a:rPr lang="en-US" sz="1800" dirty="0"/>
              <a:t> </a:t>
            </a:r>
            <a:r>
              <a:rPr lang="en-US" sz="1800" dirty="0" err="1"/>
              <a:t>os</a:t>
            </a:r>
            <a:r>
              <a:rPr lang="en-US" sz="1800" dirty="0"/>
              <a:t> </a:t>
            </a:r>
            <a:r>
              <a:rPr lang="en-US" sz="1800" dirty="0" err="1"/>
              <a:t>encaminhamentos</a:t>
            </a:r>
            <a:r>
              <a:rPr lang="en-US" sz="1800" dirty="0"/>
              <a:t> para </a:t>
            </a:r>
            <a:r>
              <a:rPr lang="en-US" sz="1800" dirty="0" err="1"/>
              <a:t>adoção</a:t>
            </a:r>
            <a:r>
              <a:rPr lang="en-US" sz="1800" dirty="0"/>
              <a:t> do </a:t>
            </a:r>
            <a:r>
              <a:rPr lang="en-US" sz="1800" dirty="0" err="1"/>
              <a:t>governo</a:t>
            </a:r>
            <a:r>
              <a:rPr lang="en-US" sz="1800" dirty="0"/>
              <a:t> federal e </a:t>
            </a:r>
            <a:r>
              <a:rPr lang="en-US" sz="1800" b="1" dirty="0" err="1"/>
              <a:t>parceria</a:t>
            </a:r>
            <a:r>
              <a:rPr lang="en-US" sz="1800" b="1" dirty="0"/>
              <a:t> com IBGE</a:t>
            </a:r>
            <a:r>
              <a:rPr lang="en-US" sz="1800" dirty="0"/>
              <a:t>.</a:t>
            </a:r>
            <a:endParaRPr sz="2000" dirty="0"/>
          </a:p>
          <a:p>
            <a:pPr marL="342900" lvl="0" indent="-165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 sz="2000" dirty="0"/>
          </a:p>
          <a:p>
            <a:pPr marL="342900" lvl="0" indent="-165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 sz="2000" dirty="0"/>
          </a:p>
          <a:p>
            <a:pPr marL="342900" lvl="0" indent="-165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 sz="2000" dirty="0"/>
          </a:p>
        </p:txBody>
      </p:sp>
      <p:sp>
        <p:nvSpPr>
          <p:cNvPr id="881" name="Google Shape;881;p58"/>
          <p:cNvSpPr txBox="1">
            <a:spLocks noGrp="1"/>
          </p:cNvSpPr>
          <p:nvPr>
            <p:ph type="body" idx="4294967295"/>
          </p:nvPr>
        </p:nvSpPr>
        <p:spPr>
          <a:xfrm>
            <a:off x="273066" y="422032"/>
            <a:ext cx="5892064" cy="1854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3200" b="1">
                <a:latin typeface="Arial"/>
                <a:ea typeface="Arial"/>
                <a:cs typeface="Arial"/>
                <a:sym typeface="Arial"/>
              </a:rPr>
              <a:t>Projeto piloto: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4400" b="1">
                <a:latin typeface="Arial"/>
                <a:ea typeface="Arial"/>
                <a:cs typeface="Arial"/>
                <a:sym typeface="Arial"/>
              </a:rPr>
              <a:t>Próximos Passos</a:t>
            </a:r>
            <a:endParaRPr/>
          </a:p>
        </p:txBody>
      </p:sp>
      <p:grpSp>
        <p:nvGrpSpPr>
          <p:cNvPr id="882" name="Google Shape;882;p58"/>
          <p:cNvGrpSpPr/>
          <p:nvPr/>
        </p:nvGrpSpPr>
        <p:grpSpPr>
          <a:xfrm>
            <a:off x="7445257" y="422032"/>
            <a:ext cx="4270493" cy="6061146"/>
            <a:chOff x="7445257" y="422032"/>
            <a:chExt cx="4270493" cy="6061146"/>
          </a:xfrm>
        </p:grpSpPr>
        <p:pic>
          <p:nvPicPr>
            <p:cNvPr id="883" name="Google Shape;883;p5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445257" y="422032"/>
              <a:ext cx="4270493" cy="606114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84" name="Google Shape;884;p58"/>
            <p:cNvSpPr/>
            <p:nvPr/>
          </p:nvSpPr>
          <p:spPr>
            <a:xfrm>
              <a:off x="11097929" y="1573730"/>
              <a:ext cx="314425" cy="144379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58"/>
            <p:cNvSpPr/>
            <p:nvPr/>
          </p:nvSpPr>
          <p:spPr>
            <a:xfrm>
              <a:off x="11078678" y="925692"/>
              <a:ext cx="433137" cy="144379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86" name="Google Shape;886;p58" descr="Logotipo&#10;&#10;O conteúdo gerado por IA pode estar incorreto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28788" y="467276"/>
            <a:ext cx="594565" cy="2481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Google Shape;891;p25"/>
          <p:cNvSpPr txBox="1"/>
          <p:nvPr/>
        </p:nvSpPr>
        <p:spPr>
          <a:xfrm>
            <a:off x="960120" y="914399"/>
            <a:ext cx="7365129" cy="2724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4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Banco Nacional de dados de transporte público urbano é condição necessária, mas não suficiente, para a construção de uma política pública federativa para o setor.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4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4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4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4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4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4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4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4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4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4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60"/>
          <p:cNvSpPr txBox="1">
            <a:spLocks noGrp="1"/>
          </p:cNvSpPr>
          <p:nvPr>
            <p:ph type="body" idx="4294967295"/>
          </p:nvPr>
        </p:nvSpPr>
        <p:spPr>
          <a:xfrm>
            <a:off x="595567" y="304796"/>
            <a:ext cx="11000872" cy="6213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 sz="5400" b="1">
                <a:latin typeface="Arial"/>
                <a:ea typeface="Arial"/>
                <a:cs typeface="Arial"/>
                <a:sym typeface="Arial"/>
              </a:rPr>
              <a:t> A pactuação federativa de recursos depende da disponibilização e acesso contínuo aos dados do sistema de transporte público.</a:t>
            </a:r>
            <a:endParaRPr/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7" name="Google Shape;567;p6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2" b="13"/>
          <a:stretch/>
        </p:blipFill>
        <p:spPr>
          <a:xfrm>
            <a:off x="7618491" y="1954923"/>
            <a:ext cx="4572004" cy="4572003"/>
          </a:xfrm>
          <a:prstGeom prst="ellipse">
            <a:avLst/>
          </a:prstGeom>
          <a:solidFill>
            <a:srgbClr val="BFBFBF"/>
          </a:solidFill>
          <a:ln>
            <a:noFill/>
          </a:ln>
        </p:spPr>
      </p:pic>
      <p:sp>
        <p:nvSpPr>
          <p:cNvPr id="568" name="Google Shape;568;p6"/>
          <p:cNvSpPr txBox="1">
            <a:spLocks noGrp="1"/>
          </p:cNvSpPr>
          <p:nvPr>
            <p:ph type="body" idx="1"/>
          </p:nvPr>
        </p:nvSpPr>
        <p:spPr>
          <a:xfrm>
            <a:off x="412265" y="1671146"/>
            <a:ext cx="7206226" cy="4176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b="1">
                <a:latin typeface="Arial"/>
                <a:ea typeface="Arial"/>
                <a:cs typeface="Arial"/>
                <a:sym typeface="Arial"/>
              </a:rPr>
              <a:t>88 municípios 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participantes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b="1">
                <a:latin typeface="Arial"/>
                <a:ea typeface="Arial"/>
                <a:cs typeface="Arial"/>
                <a:sym typeface="Arial"/>
              </a:rPr>
              <a:t>71% possuem emendas impositivas</a:t>
            </a:r>
            <a:endParaRPr b="1"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Em </a:t>
            </a:r>
            <a:r>
              <a:rPr lang="en-US" b="1">
                <a:latin typeface="Arial"/>
                <a:ea typeface="Arial"/>
                <a:cs typeface="Arial"/>
                <a:sym typeface="Arial"/>
              </a:rPr>
              <a:t>2025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/>
              <a:t>totalizaram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>
                <a:latin typeface="Arial"/>
                <a:ea typeface="Arial"/>
                <a:cs typeface="Arial"/>
                <a:sym typeface="Arial"/>
              </a:rPr>
              <a:t>R$ 1,6 bi</a:t>
            </a:r>
            <a:endParaRPr b="1"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Equivalente a </a:t>
            </a:r>
            <a:r>
              <a:rPr lang="en-US" b="1">
                <a:latin typeface="Arial"/>
                <a:ea typeface="Arial"/>
                <a:cs typeface="Arial"/>
                <a:sym typeface="Arial"/>
              </a:rPr>
              <a:t>1,1% da RCL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en-US" b="1">
                <a:latin typeface="Arial"/>
                <a:ea typeface="Arial"/>
                <a:cs typeface="Arial"/>
                <a:sym typeface="Arial"/>
              </a:rPr>
              <a:t>42% do orçamento 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do legislativo local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b="1">
                <a:latin typeface="Arial"/>
                <a:ea typeface="Arial"/>
                <a:cs typeface="Arial"/>
                <a:sym typeface="Arial"/>
              </a:rPr>
              <a:t>98%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 esperam </a:t>
            </a:r>
            <a:r>
              <a:rPr lang="en-US" b="1">
                <a:latin typeface="Arial"/>
                <a:ea typeface="Arial"/>
                <a:cs typeface="Arial"/>
                <a:sym typeface="Arial"/>
              </a:rPr>
              <a:t>manutenção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>
                <a:latin typeface="Arial"/>
                <a:ea typeface="Arial"/>
                <a:cs typeface="Arial"/>
                <a:sym typeface="Arial"/>
              </a:rPr>
              <a:t>ou aumento 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das emendas </a:t>
            </a:r>
            <a:r>
              <a:rPr lang="en-US" b="1">
                <a:latin typeface="Arial"/>
                <a:ea typeface="Arial"/>
                <a:cs typeface="Arial"/>
                <a:sym typeface="Arial"/>
              </a:rPr>
              <a:t>em 2026</a:t>
            </a:r>
            <a:endParaRPr b="1"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b="1">
                <a:latin typeface="Arial"/>
                <a:ea typeface="Arial"/>
                <a:cs typeface="Arial"/>
                <a:sym typeface="Arial"/>
              </a:rPr>
              <a:t>56% não 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possuem </a:t>
            </a:r>
            <a:r>
              <a:rPr lang="en-US" b="1">
                <a:latin typeface="Arial"/>
                <a:ea typeface="Arial"/>
                <a:cs typeface="Arial"/>
                <a:sym typeface="Arial"/>
              </a:rPr>
              <a:t>portal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 de transparência pra emendas</a:t>
            </a:r>
            <a:endParaRPr/>
          </a:p>
        </p:txBody>
      </p:sp>
      <p:sp>
        <p:nvSpPr>
          <p:cNvPr id="569" name="Google Shape;569;p6"/>
          <p:cNvSpPr txBox="1">
            <a:spLocks noGrp="1"/>
          </p:cNvSpPr>
          <p:nvPr>
            <p:ph type="body" idx="3"/>
          </p:nvPr>
        </p:nvSpPr>
        <p:spPr>
          <a:xfrm>
            <a:off x="518159" y="422031"/>
            <a:ext cx="11190365" cy="1175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Pesquisa FNP sobre as emendas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2" name="Google Shape;902;p61"/>
          <p:cNvPicPr preferRelativeResize="0"/>
          <p:nvPr/>
        </p:nvPicPr>
        <p:blipFill rotWithShape="1">
          <a:blip r:embed="rId3">
            <a:alphaModFix/>
          </a:blip>
          <a:srcRect t="59211" r="48476" b="18331"/>
          <a:stretch/>
        </p:blipFill>
        <p:spPr>
          <a:xfrm>
            <a:off x="-6383298" y="5032811"/>
            <a:ext cx="6302127" cy="1998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903" name="Google Shape;903;p61"/>
          <p:cNvPicPr preferRelativeResize="0"/>
          <p:nvPr/>
        </p:nvPicPr>
        <p:blipFill rotWithShape="1">
          <a:blip r:embed="rId3">
            <a:alphaModFix/>
          </a:blip>
          <a:srcRect l="51619" t="59334" r="-1885" b="18330"/>
          <a:stretch/>
        </p:blipFill>
        <p:spPr>
          <a:xfrm>
            <a:off x="12430774" y="5031678"/>
            <a:ext cx="6148197" cy="1987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904" name="Google Shape;904;p6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82293" y="928545"/>
            <a:ext cx="4451180" cy="1627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905" name="Google Shape;905;p6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29748" y="927613"/>
            <a:ext cx="3458525" cy="1631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906" name="Google Shape;906;p6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799991" flipH="1">
            <a:off x="-11001" y="-1032027"/>
            <a:ext cx="7800435" cy="1960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907" name="Google Shape;907;p6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-15819" y="928893"/>
            <a:ext cx="4346801" cy="1631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908" name="Google Shape;908;p6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10799991" flipH="1">
            <a:off x="7776954" y="-1032028"/>
            <a:ext cx="4458641" cy="1960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09" name="Google Shape;909;p6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-13423" y="2551989"/>
            <a:ext cx="4342732" cy="3682553"/>
          </a:xfrm>
          <a:prstGeom prst="rect">
            <a:avLst/>
          </a:prstGeom>
          <a:noFill/>
          <a:ln>
            <a:noFill/>
          </a:ln>
        </p:spPr>
      </p:pic>
      <p:pic>
        <p:nvPicPr>
          <p:cNvPr id="910" name="Google Shape;910;p6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329464" y="2553718"/>
            <a:ext cx="5006614" cy="3677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911" name="Google Shape;911;p6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9327830" y="2552538"/>
            <a:ext cx="2897194" cy="3680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2" name="Google Shape;912;p61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561984" y="6228069"/>
            <a:ext cx="3772640" cy="1638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913" name="Google Shape;913;p6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9328050" y="6226570"/>
            <a:ext cx="2902589" cy="1642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4" name="Google Shape;914;p61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-8796" y="6232001"/>
            <a:ext cx="5576157" cy="1638833"/>
          </a:xfrm>
          <a:prstGeom prst="rect">
            <a:avLst/>
          </a:prstGeom>
          <a:noFill/>
          <a:ln>
            <a:noFill/>
          </a:ln>
        </p:spPr>
      </p:pic>
      <p:sp>
        <p:nvSpPr>
          <p:cNvPr id="915" name="Google Shape;915;p61"/>
          <p:cNvSpPr/>
          <p:nvPr/>
        </p:nvSpPr>
        <p:spPr>
          <a:xfrm>
            <a:off x="3096515" y="923928"/>
            <a:ext cx="9093205" cy="531177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6" name="Google Shape;916;p61"/>
          <p:cNvSpPr/>
          <p:nvPr/>
        </p:nvSpPr>
        <p:spPr>
          <a:xfrm>
            <a:off x="-8409709" y="-5040520"/>
            <a:ext cx="29011415" cy="16916400"/>
          </a:xfrm>
          <a:custGeom>
            <a:avLst/>
            <a:gdLst/>
            <a:ahLst/>
            <a:cxnLst/>
            <a:rect l="l" t="t" r="r" b="b"/>
            <a:pathLst>
              <a:path w="29011417" h="16916400" extrusionOk="0">
                <a:moveTo>
                  <a:pt x="0" y="0"/>
                </a:moveTo>
                <a:lnTo>
                  <a:pt x="29011417" y="0"/>
                </a:lnTo>
                <a:lnTo>
                  <a:pt x="29011417" y="16916400"/>
                </a:lnTo>
                <a:lnTo>
                  <a:pt x="0" y="16916400"/>
                </a:lnTo>
                <a:lnTo>
                  <a:pt x="0" y="0"/>
                </a:lnTo>
                <a:close/>
                <a:moveTo>
                  <a:pt x="8409709" y="5040516"/>
                </a:moveTo>
                <a:lnTo>
                  <a:pt x="8409709" y="11898516"/>
                </a:lnTo>
                <a:lnTo>
                  <a:pt x="20609317" y="11898516"/>
                </a:lnTo>
                <a:lnTo>
                  <a:pt x="20609317" y="5040516"/>
                </a:lnTo>
                <a:lnTo>
                  <a:pt x="8409709" y="5040516"/>
                </a:lnTo>
                <a:close/>
              </a:path>
            </a:pathLst>
          </a:custGeom>
          <a:solidFill>
            <a:srgbClr val="000000"/>
          </a:solidFill>
          <a:ln w="12700" cap="flat" cmpd="sng">
            <a:solidFill>
              <a:srgbClr val="172C5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17" name="Google Shape;917;p61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4380972" y="2819396"/>
            <a:ext cx="6324456" cy="15635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3" name="Google Shape;923;p62"/>
          <p:cNvPicPr preferRelativeResize="0"/>
          <p:nvPr/>
        </p:nvPicPr>
        <p:blipFill rotWithShape="1">
          <a:blip r:embed="rId3">
            <a:alphaModFix/>
          </a:blip>
          <a:srcRect t="59211" r="48476" b="18331"/>
          <a:stretch/>
        </p:blipFill>
        <p:spPr>
          <a:xfrm>
            <a:off x="-22107" y="5032813"/>
            <a:ext cx="6302124" cy="1998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924" name="Google Shape;924;p62"/>
          <p:cNvPicPr preferRelativeResize="0"/>
          <p:nvPr/>
        </p:nvPicPr>
        <p:blipFill rotWithShape="1">
          <a:blip r:embed="rId3">
            <a:alphaModFix/>
          </a:blip>
          <a:srcRect l="51619" t="59334" r="-1885" b="18330"/>
          <a:stretch/>
        </p:blipFill>
        <p:spPr>
          <a:xfrm>
            <a:off x="6277952" y="5031676"/>
            <a:ext cx="6148200" cy="1987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925" name="Google Shape;925;p6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82292" y="-5310486"/>
            <a:ext cx="4451183" cy="1627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926" name="Google Shape;926;p6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29749" y="-5311419"/>
            <a:ext cx="3458525" cy="1631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7" name="Google Shape;927;p6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 flipH="1">
            <a:off x="-11000" y="-7271055"/>
            <a:ext cx="7800438" cy="1960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928" name="Google Shape;928;p6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-15821" y="-5310142"/>
            <a:ext cx="4346802" cy="1631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929" name="Google Shape;929;p6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10800000" flipH="1">
            <a:off x="7776952" y="-7271055"/>
            <a:ext cx="4458645" cy="1960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930" name="Google Shape;930;p6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-13425" y="-3687046"/>
            <a:ext cx="4342737" cy="3682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931" name="Google Shape;931;p6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329466" y="-3685317"/>
            <a:ext cx="5006612" cy="3677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932" name="Google Shape;932;p62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9327830" y="-3686491"/>
            <a:ext cx="2897198" cy="3680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933" name="Google Shape;933;p62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561980" y="-10965"/>
            <a:ext cx="3772640" cy="1638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934" name="Google Shape;934;p62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9328050" y="-12464"/>
            <a:ext cx="2902590" cy="1642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935" name="Google Shape;935;p62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-8796" y="-7031"/>
            <a:ext cx="5576161" cy="1638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6" name="Google Shape;936;p62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4897889" y="-5090095"/>
            <a:ext cx="5651520" cy="1824386"/>
          </a:xfrm>
          <a:prstGeom prst="rect">
            <a:avLst/>
          </a:prstGeom>
          <a:noFill/>
          <a:ln>
            <a:noFill/>
          </a:ln>
        </p:spPr>
      </p:pic>
      <p:sp>
        <p:nvSpPr>
          <p:cNvPr id="937" name="Google Shape;937;p62"/>
          <p:cNvSpPr txBox="1"/>
          <p:nvPr/>
        </p:nvSpPr>
        <p:spPr>
          <a:xfrm>
            <a:off x="1694675" y="2717850"/>
            <a:ext cx="10276200" cy="14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rgbClr val="00635E"/>
                </a:solidFill>
                <a:latin typeface="Arial"/>
                <a:ea typeface="Arial"/>
                <a:cs typeface="Arial"/>
                <a:sym typeface="Arial"/>
              </a:rPr>
              <a:t>Reforma Tributária e os municípios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8" name="Google Shape;938;p62"/>
          <p:cNvSpPr/>
          <p:nvPr/>
        </p:nvSpPr>
        <p:spPr>
          <a:xfrm>
            <a:off x="3096516" y="-6162675"/>
            <a:ext cx="9093203" cy="53117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39" name="Google Shape;939;p62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4717436" y="-4397620"/>
            <a:ext cx="5651520" cy="1824386"/>
          </a:xfrm>
          <a:prstGeom prst="rect">
            <a:avLst/>
          </a:prstGeom>
          <a:noFill/>
          <a:ln>
            <a:noFill/>
          </a:ln>
        </p:spPr>
      </p:pic>
      <p:sp>
        <p:nvSpPr>
          <p:cNvPr id="940" name="Google Shape;940;p62"/>
          <p:cNvSpPr/>
          <p:nvPr/>
        </p:nvSpPr>
        <p:spPr>
          <a:xfrm>
            <a:off x="-8409708" y="-5040516"/>
            <a:ext cx="29011417" cy="16916400"/>
          </a:xfrm>
          <a:custGeom>
            <a:avLst/>
            <a:gdLst/>
            <a:ahLst/>
            <a:cxnLst/>
            <a:rect l="l" t="t" r="r" b="b"/>
            <a:pathLst>
              <a:path w="29011417" h="16916400" extrusionOk="0">
                <a:moveTo>
                  <a:pt x="0" y="0"/>
                </a:moveTo>
                <a:lnTo>
                  <a:pt x="29011417" y="0"/>
                </a:lnTo>
                <a:lnTo>
                  <a:pt x="29011417" y="16916400"/>
                </a:lnTo>
                <a:lnTo>
                  <a:pt x="0" y="16916400"/>
                </a:lnTo>
                <a:lnTo>
                  <a:pt x="0" y="0"/>
                </a:lnTo>
                <a:close/>
                <a:moveTo>
                  <a:pt x="8409709" y="5040516"/>
                </a:moveTo>
                <a:lnTo>
                  <a:pt x="8409709" y="11898516"/>
                </a:lnTo>
                <a:lnTo>
                  <a:pt x="20609317" y="11898516"/>
                </a:lnTo>
                <a:lnTo>
                  <a:pt x="20609317" y="5040516"/>
                </a:lnTo>
                <a:lnTo>
                  <a:pt x="8409709" y="5040516"/>
                </a:lnTo>
                <a:close/>
              </a:path>
            </a:pathLst>
          </a:custGeom>
          <a:solidFill>
            <a:schemeClr val="dk1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41" name="Google Shape;941;p62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4380969" y="-5130799"/>
            <a:ext cx="6324454" cy="15635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7" name="Google Shape;947;p63"/>
          <p:cNvPicPr preferRelativeResize="0"/>
          <p:nvPr/>
        </p:nvPicPr>
        <p:blipFill rotWithShape="1">
          <a:blip r:embed="rId3">
            <a:alphaModFix/>
          </a:blip>
          <a:srcRect t="59209" r="48474" b="18332"/>
          <a:stretch/>
        </p:blipFill>
        <p:spPr>
          <a:xfrm>
            <a:off x="-22107" y="5032813"/>
            <a:ext cx="6302122" cy="199834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8" name="Google Shape;948;p63"/>
          <p:cNvPicPr preferRelativeResize="0"/>
          <p:nvPr/>
        </p:nvPicPr>
        <p:blipFill rotWithShape="1">
          <a:blip r:embed="rId3">
            <a:alphaModFix/>
          </a:blip>
          <a:srcRect l="51617" t="59334" r="-1882" b="18330"/>
          <a:stretch/>
        </p:blipFill>
        <p:spPr>
          <a:xfrm>
            <a:off x="6277952" y="5031676"/>
            <a:ext cx="6148200" cy="1987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949" name="Google Shape;949;p6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82292" y="-5310486"/>
            <a:ext cx="4451183" cy="1627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950" name="Google Shape;950;p6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29749" y="-5311419"/>
            <a:ext cx="3458525" cy="1631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1" name="Google Shape;951;p6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 flipH="1">
            <a:off x="-11000" y="-7271055"/>
            <a:ext cx="7800438" cy="1960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952" name="Google Shape;952;p6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-15821" y="-5310142"/>
            <a:ext cx="4346803" cy="1631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953" name="Google Shape;953;p6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10800000" flipH="1">
            <a:off x="7776952" y="-7271055"/>
            <a:ext cx="4458644" cy="1960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954" name="Google Shape;954;p6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-13425" y="-3687046"/>
            <a:ext cx="4342738" cy="3682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955" name="Google Shape;955;p6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329466" y="-3685317"/>
            <a:ext cx="5006612" cy="3677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956" name="Google Shape;956;p6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9327830" y="-3686491"/>
            <a:ext cx="2897199" cy="3680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957" name="Google Shape;957;p63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561980" y="-10965"/>
            <a:ext cx="3772640" cy="1638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958" name="Google Shape;958;p63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9328050" y="-12464"/>
            <a:ext cx="2902590" cy="1642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959" name="Google Shape;959;p63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-8796" y="-7031"/>
            <a:ext cx="5576161" cy="1638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0" name="Google Shape;960;p63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4897889" y="-5090095"/>
            <a:ext cx="5651519" cy="1824387"/>
          </a:xfrm>
          <a:prstGeom prst="rect">
            <a:avLst/>
          </a:prstGeom>
          <a:noFill/>
          <a:ln>
            <a:noFill/>
          </a:ln>
        </p:spPr>
      </p:pic>
      <p:sp>
        <p:nvSpPr>
          <p:cNvPr id="961" name="Google Shape;961;p63"/>
          <p:cNvSpPr txBox="1"/>
          <p:nvPr/>
        </p:nvSpPr>
        <p:spPr>
          <a:xfrm>
            <a:off x="1698485" y="2747732"/>
            <a:ext cx="5050322" cy="7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rgbClr val="00635E"/>
                </a:solidFill>
                <a:latin typeface="Arial"/>
                <a:ea typeface="Arial"/>
                <a:cs typeface="Arial"/>
                <a:sym typeface="Arial"/>
              </a:rPr>
              <a:t>A Nova Cosip </a:t>
            </a:r>
            <a:endParaRPr sz="4800" b="1" i="0" u="none" strike="noStrike" cap="none">
              <a:solidFill>
                <a:srgbClr val="00635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2" name="Google Shape;962;p63"/>
          <p:cNvSpPr/>
          <p:nvPr/>
        </p:nvSpPr>
        <p:spPr>
          <a:xfrm>
            <a:off x="3096516" y="-6162675"/>
            <a:ext cx="9093300" cy="5311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63" name="Google Shape;963;p63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4717436" y="-4397620"/>
            <a:ext cx="5651519" cy="1824387"/>
          </a:xfrm>
          <a:prstGeom prst="rect">
            <a:avLst/>
          </a:prstGeom>
          <a:noFill/>
          <a:ln>
            <a:noFill/>
          </a:ln>
        </p:spPr>
      </p:pic>
      <p:sp>
        <p:nvSpPr>
          <p:cNvPr id="964" name="Google Shape;964;p63"/>
          <p:cNvSpPr/>
          <p:nvPr/>
        </p:nvSpPr>
        <p:spPr>
          <a:xfrm>
            <a:off x="-8409708" y="-5040516"/>
            <a:ext cx="29011417" cy="16916400"/>
          </a:xfrm>
          <a:custGeom>
            <a:avLst/>
            <a:gdLst/>
            <a:ahLst/>
            <a:cxnLst/>
            <a:rect l="l" t="t" r="r" b="b"/>
            <a:pathLst>
              <a:path w="29011417" h="16916400" extrusionOk="0">
                <a:moveTo>
                  <a:pt x="0" y="0"/>
                </a:moveTo>
                <a:lnTo>
                  <a:pt x="29011417" y="0"/>
                </a:lnTo>
                <a:lnTo>
                  <a:pt x="29011417" y="16916400"/>
                </a:lnTo>
                <a:lnTo>
                  <a:pt x="0" y="16916400"/>
                </a:lnTo>
                <a:lnTo>
                  <a:pt x="0" y="0"/>
                </a:lnTo>
                <a:close/>
                <a:moveTo>
                  <a:pt x="8409709" y="5040516"/>
                </a:moveTo>
                <a:lnTo>
                  <a:pt x="8409709" y="11898516"/>
                </a:lnTo>
                <a:lnTo>
                  <a:pt x="20609317" y="11898516"/>
                </a:lnTo>
                <a:lnTo>
                  <a:pt x="20609317" y="5040516"/>
                </a:lnTo>
                <a:lnTo>
                  <a:pt x="8409709" y="5040516"/>
                </a:lnTo>
                <a:close/>
              </a:path>
            </a:pathLst>
          </a:custGeom>
          <a:solidFill>
            <a:schemeClr val="dk1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65" name="Google Shape;965;p63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4380969" y="-5130799"/>
            <a:ext cx="6324451" cy="15635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Google Shape;970;p64"/>
          <p:cNvSpPr txBox="1">
            <a:spLocks noGrp="1"/>
          </p:cNvSpPr>
          <p:nvPr>
            <p:ph type="body" idx="3"/>
          </p:nvPr>
        </p:nvSpPr>
        <p:spPr>
          <a:xfrm>
            <a:off x="518159" y="422031"/>
            <a:ext cx="11190300" cy="11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None/>
            </a:pPr>
            <a:r>
              <a:rPr lang="en-US" sz="3800"/>
              <a:t>Conquista da FNP: A nova Cosip no Art. 149-A da Constituição</a:t>
            </a:r>
            <a:endParaRPr/>
          </a:p>
        </p:txBody>
      </p:sp>
      <p:pic>
        <p:nvPicPr>
          <p:cNvPr id="971" name="Google Shape;971;p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969" y="1695546"/>
            <a:ext cx="11089556" cy="40460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p65"/>
          <p:cNvSpPr txBox="1">
            <a:spLocks noGrp="1"/>
          </p:cNvSpPr>
          <p:nvPr>
            <p:ph type="body" idx="3"/>
          </p:nvPr>
        </p:nvSpPr>
        <p:spPr>
          <a:xfrm>
            <a:off x="292495" y="644573"/>
            <a:ext cx="11899500" cy="11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None/>
            </a:pPr>
            <a:r>
              <a:rPr lang="en-US" sz="3100"/>
              <a:t>A FNP propôs o texto que regulamenta a alteração Constitucional da Cosip, já aprovado pela Câmara e pelo Senado</a:t>
            </a:r>
            <a:endParaRPr/>
          </a:p>
        </p:txBody>
      </p:sp>
      <p:pic>
        <p:nvPicPr>
          <p:cNvPr id="977" name="Google Shape;977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8974" y="1945757"/>
            <a:ext cx="5363685" cy="4464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978" name="Google Shape;978;p6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42660" y="1945757"/>
            <a:ext cx="6160045" cy="3273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979" name="Google Shape;979;p6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84770" y="5219735"/>
            <a:ext cx="5217369" cy="13011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66"/>
          <p:cNvSpPr txBox="1">
            <a:spLocks noGrp="1"/>
          </p:cNvSpPr>
          <p:nvPr>
            <p:ph type="body" idx="1"/>
          </p:nvPr>
        </p:nvSpPr>
        <p:spPr>
          <a:xfrm>
            <a:off x="256775" y="1587500"/>
            <a:ext cx="7906200" cy="47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Monitoramento de segurança em vias e espaços públicos.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Implementação e operação de câmeras, sensores, radares e sistemas de vigilância.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Desenvolvimento e manutenção de centros integrados de operação e controle.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Integração com sistemas de gestão municipal para segurança e prevenção de desastres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 Sistemas de alerta e integração de informações e inteligência estratégica.</a:t>
            </a:r>
            <a:endParaRPr/>
          </a:p>
        </p:txBody>
      </p:sp>
      <p:sp>
        <p:nvSpPr>
          <p:cNvPr id="985" name="Google Shape;985;p66"/>
          <p:cNvSpPr txBox="1">
            <a:spLocks noGrp="1"/>
          </p:cNvSpPr>
          <p:nvPr>
            <p:ph type="body" idx="3"/>
          </p:nvPr>
        </p:nvSpPr>
        <p:spPr>
          <a:xfrm>
            <a:off x="835659" y="307439"/>
            <a:ext cx="11190300" cy="11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None/>
            </a:pPr>
            <a:r>
              <a:rPr lang="en-US" sz="3800"/>
              <a:t>Novas possibilidades de uso da nova Cosip</a:t>
            </a:r>
            <a:endParaRPr sz="3800"/>
          </a:p>
        </p:txBody>
      </p:sp>
      <p:pic>
        <p:nvPicPr>
          <p:cNvPr id="986" name="Google Shape;986;p66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6694" r="16687"/>
          <a:stretch/>
        </p:blipFill>
        <p:spPr>
          <a:xfrm>
            <a:off x="7901627" y="1482980"/>
            <a:ext cx="4270200" cy="4270200"/>
          </a:xfrm>
          <a:prstGeom prst="ellipse">
            <a:avLst/>
          </a:prstGeom>
          <a:solidFill>
            <a:srgbClr val="BFBFBF"/>
          </a:solidFill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1" name="Google Shape;991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0375" y="325425"/>
            <a:ext cx="4965724" cy="6207148"/>
          </a:xfrm>
          <a:prstGeom prst="rect">
            <a:avLst/>
          </a:prstGeom>
          <a:noFill/>
          <a:ln>
            <a:noFill/>
          </a:ln>
        </p:spPr>
      </p:pic>
      <p:sp>
        <p:nvSpPr>
          <p:cNvPr id="992" name="Google Shape;992;p67"/>
          <p:cNvSpPr txBox="1"/>
          <p:nvPr/>
        </p:nvSpPr>
        <p:spPr>
          <a:xfrm>
            <a:off x="5639234" y="507678"/>
            <a:ext cx="6183300" cy="32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FNP promoverá em </a:t>
            </a:r>
            <a:r>
              <a:rPr lang="en-US"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14/11 (sexta)</a:t>
            </a:r>
            <a:r>
              <a:rPr lang="en-US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debate técnico sobre </a:t>
            </a:r>
            <a:r>
              <a:rPr lang="en-US"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nova COSIP e a ampliação do seu uso.</a:t>
            </a:r>
            <a:endParaRPr sz="3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1">
                <a:solidFill>
                  <a:schemeClr val="dk1"/>
                </a:solidFill>
              </a:rPr>
              <a:t>Inscrições gratuitas</a:t>
            </a:r>
            <a:endParaRPr sz="3000" b="1" i="0" u="none" strike="noStrike" cap="none">
              <a:solidFill>
                <a:srgbClr val="1F386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3" name="Google Shape;993;p67"/>
          <p:cNvPicPr preferRelativeResize="0"/>
          <p:nvPr/>
        </p:nvPicPr>
        <p:blipFill rotWithShape="1">
          <a:blip r:embed="rId4">
            <a:alphaModFix/>
          </a:blip>
          <a:srcRect l="62430" t="21859" b="7648"/>
          <a:stretch/>
        </p:blipFill>
        <p:spPr>
          <a:xfrm>
            <a:off x="7471100" y="3653143"/>
            <a:ext cx="2802912" cy="29581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9" name="Google Shape;999;p68"/>
          <p:cNvPicPr preferRelativeResize="0"/>
          <p:nvPr/>
        </p:nvPicPr>
        <p:blipFill rotWithShape="1">
          <a:blip r:embed="rId3">
            <a:alphaModFix/>
          </a:blip>
          <a:srcRect t="59209" r="48474" b="18332"/>
          <a:stretch/>
        </p:blipFill>
        <p:spPr>
          <a:xfrm>
            <a:off x="-22107" y="5032813"/>
            <a:ext cx="6302122" cy="19983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0" name="Google Shape;1000;p68"/>
          <p:cNvPicPr preferRelativeResize="0"/>
          <p:nvPr/>
        </p:nvPicPr>
        <p:blipFill rotWithShape="1">
          <a:blip r:embed="rId3">
            <a:alphaModFix/>
          </a:blip>
          <a:srcRect l="51617" t="59334" r="-1882" b="18330"/>
          <a:stretch/>
        </p:blipFill>
        <p:spPr>
          <a:xfrm>
            <a:off x="6277952" y="5031676"/>
            <a:ext cx="6148200" cy="1987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1" name="Google Shape;1001;p6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82292" y="-5310486"/>
            <a:ext cx="4451183" cy="1627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2" name="Google Shape;1002;p6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29749" y="-5311419"/>
            <a:ext cx="3458525" cy="1631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3" name="Google Shape;1003;p6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 flipH="1">
            <a:off x="-11000" y="-7271055"/>
            <a:ext cx="7800438" cy="1960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4" name="Google Shape;1004;p6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-15821" y="-5310142"/>
            <a:ext cx="4346803" cy="1631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5" name="Google Shape;1005;p6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10800000" flipH="1">
            <a:off x="7776952" y="-7271055"/>
            <a:ext cx="4458644" cy="1960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6" name="Google Shape;1006;p68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-13425" y="-3687046"/>
            <a:ext cx="4342738" cy="3682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7" name="Google Shape;1007;p68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329466" y="-3685317"/>
            <a:ext cx="5006612" cy="3677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8" name="Google Shape;1008;p68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9327830" y="-3686491"/>
            <a:ext cx="2897199" cy="3680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9" name="Google Shape;1009;p68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561980" y="-10965"/>
            <a:ext cx="3772640" cy="1638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0" name="Google Shape;1010;p68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9328050" y="-12464"/>
            <a:ext cx="2902590" cy="1642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1" name="Google Shape;1011;p68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-8796" y="-7031"/>
            <a:ext cx="5576161" cy="1638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2" name="Google Shape;1012;p68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4897889" y="-5090095"/>
            <a:ext cx="5651519" cy="1824387"/>
          </a:xfrm>
          <a:prstGeom prst="rect">
            <a:avLst/>
          </a:prstGeom>
          <a:noFill/>
          <a:ln>
            <a:noFill/>
          </a:ln>
        </p:spPr>
      </p:pic>
      <p:sp>
        <p:nvSpPr>
          <p:cNvPr id="1013" name="Google Shape;1013;p68"/>
          <p:cNvSpPr txBox="1"/>
          <p:nvPr/>
        </p:nvSpPr>
        <p:spPr>
          <a:xfrm>
            <a:off x="3787122" y="2464069"/>
            <a:ext cx="9963300" cy="1421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rgbClr val="00635E"/>
                </a:solidFill>
                <a:latin typeface="Arial"/>
                <a:ea typeface="Arial"/>
                <a:cs typeface="Arial"/>
                <a:sym typeface="Arial"/>
              </a:rPr>
              <a:t>Lançamento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rgbClr val="00635E"/>
                </a:solidFill>
                <a:latin typeface="Arial"/>
                <a:ea typeface="Arial"/>
                <a:cs typeface="Arial"/>
                <a:sym typeface="Arial"/>
              </a:rPr>
              <a:t>Multi Cidades </a:t>
            </a:r>
            <a:endParaRPr sz="4800" b="1" i="0" u="none" strike="noStrike" cap="none">
              <a:solidFill>
                <a:srgbClr val="00635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4" name="Google Shape;1014;p68"/>
          <p:cNvSpPr/>
          <p:nvPr/>
        </p:nvSpPr>
        <p:spPr>
          <a:xfrm>
            <a:off x="3096516" y="-6162675"/>
            <a:ext cx="9093300" cy="5311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5" name="Google Shape;1015;p68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4717436" y="-4397620"/>
            <a:ext cx="5651519" cy="1824387"/>
          </a:xfrm>
          <a:prstGeom prst="rect">
            <a:avLst/>
          </a:prstGeom>
          <a:noFill/>
          <a:ln>
            <a:noFill/>
          </a:ln>
        </p:spPr>
      </p:pic>
      <p:sp>
        <p:nvSpPr>
          <p:cNvPr id="1016" name="Google Shape;1016;p68"/>
          <p:cNvSpPr/>
          <p:nvPr/>
        </p:nvSpPr>
        <p:spPr>
          <a:xfrm>
            <a:off x="-8409708" y="-5040516"/>
            <a:ext cx="29011417" cy="16916400"/>
          </a:xfrm>
          <a:custGeom>
            <a:avLst/>
            <a:gdLst/>
            <a:ahLst/>
            <a:cxnLst/>
            <a:rect l="l" t="t" r="r" b="b"/>
            <a:pathLst>
              <a:path w="29011417" h="16916400" extrusionOk="0">
                <a:moveTo>
                  <a:pt x="0" y="0"/>
                </a:moveTo>
                <a:lnTo>
                  <a:pt x="29011417" y="0"/>
                </a:lnTo>
                <a:lnTo>
                  <a:pt x="29011417" y="16916400"/>
                </a:lnTo>
                <a:lnTo>
                  <a:pt x="0" y="16916400"/>
                </a:lnTo>
                <a:lnTo>
                  <a:pt x="0" y="0"/>
                </a:lnTo>
                <a:close/>
                <a:moveTo>
                  <a:pt x="8409709" y="5040516"/>
                </a:moveTo>
                <a:lnTo>
                  <a:pt x="8409709" y="11898516"/>
                </a:lnTo>
                <a:lnTo>
                  <a:pt x="20609317" y="11898516"/>
                </a:lnTo>
                <a:lnTo>
                  <a:pt x="20609317" y="5040516"/>
                </a:lnTo>
                <a:lnTo>
                  <a:pt x="8409709" y="5040516"/>
                </a:lnTo>
                <a:close/>
              </a:path>
            </a:pathLst>
          </a:custGeom>
          <a:solidFill>
            <a:schemeClr val="dk1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7" name="Google Shape;1017;p68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4380969" y="-5130799"/>
            <a:ext cx="6324451" cy="1563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8" name="Google Shape;1018;p68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 rot="-1037329">
            <a:off x="751145" y="608813"/>
            <a:ext cx="4707071" cy="57387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3" name="Google Shape;1023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606645">
            <a:off x="5832775" y="-91888"/>
            <a:ext cx="5543950" cy="6759075"/>
          </a:xfrm>
          <a:prstGeom prst="rect">
            <a:avLst/>
          </a:prstGeom>
          <a:noFill/>
          <a:ln>
            <a:noFill/>
          </a:ln>
        </p:spPr>
      </p:pic>
      <p:sp>
        <p:nvSpPr>
          <p:cNvPr id="1024" name="Google Shape;1024;p69"/>
          <p:cNvSpPr txBox="1"/>
          <p:nvPr/>
        </p:nvSpPr>
        <p:spPr>
          <a:xfrm>
            <a:off x="533400" y="1300900"/>
            <a:ext cx="4969500" cy="38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</a:t>
            </a:r>
            <a:r>
              <a:rPr lang="en-US"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21ª edição</a:t>
            </a:r>
            <a:r>
              <a:rPr lang="en-US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reúne dados atualizados das finanças municipais de 2024 e </a:t>
            </a:r>
            <a:r>
              <a:rPr lang="en-US"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revela</a:t>
            </a:r>
            <a:r>
              <a:rPr lang="en-US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com clareza, os </a:t>
            </a:r>
            <a:r>
              <a:rPr lang="en-US"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desafios atuais e as tendências que definirão o futuro da gestão pública no país.</a:t>
            </a:r>
            <a:endParaRPr sz="33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Google Shape;1029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767021">
            <a:off x="1180649" y="370004"/>
            <a:ext cx="4687671" cy="5715116"/>
          </a:xfrm>
          <a:prstGeom prst="rect">
            <a:avLst/>
          </a:prstGeom>
          <a:noFill/>
          <a:ln>
            <a:noFill/>
          </a:ln>
        </p:spPr>
      </p:pic>
      <p:sp>
        <p:nvSpPr>
          <p:cNvPr id="1030" name="Google Shape;1030;p70"/>
          <p:cNvSpPr txBox="1"/>
          <p:nvPr/>
        </p:nvSpPr>
        <p:spPr>
          <a:xfrm>
            <a:off x="6710436" y="1402830"/>
            <a:ext cx="4969500" cy="2954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versão completa com outras análises, tabelas e rankings está disponível na versão online.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Acesse </a:t>
            </a:r>
            <a:r>
              <a:rPr lang="en-US" sz="3000" b="1" i="0" u="none" strike="noStrike" cap="none">
                <a:solidFill>
                  <a:srgbClr val="1F3864"/>
                </a:solidFill>
                <a:latin typeface="Arial"/>
                <a:ea typeface="Arial"/>
                <a:cs typeface="Arial"/>
                <a:sym typeface="Arial"/>
              </a:rPr>
              <a:t>www.fnp.org.br </a:t>
            </a:r>
            <a:endParaRPr sz="3300" b="1" i="0" u="none" strike="noStrike" cap="none">
              <a:solidFill>
                <a:srgbClr val="1F386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31" name="Google Shape;1031;p7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33350" y="4503759"/>
            <a:ext cx="551332" cy="551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5" name="Google Shape;575;g39dfa4ab2e8_0_17"/>
          <p:cNvPicPr preferRelativeResize="0"/>
          <p:nvPr/>
        </p:nvPicPr>
        <p:blipFill rotWithShape="1">
          <a:blip r:embed="rId3">
            <a:alphaModFix/>
          </a:blip>
          <a:srcRect t="59209" r="48474" b="18332"/>
          <a:stretch/>
        </p:blipFill>
        <p:spPr>
          <a:xfrm>
            <a:off x="-22107" y="5032813"/>
            <a:ext cx="6302122" cy="19983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6" name="Google Shape;576;g39dfa4ab2e8_0_17"/>
          <p:cNvPicPr preferRelativeResize="0"/>
          <p:nvPr/>
        </p:nvPicPr>
        <p:blipFill rotWithShape="1">
          <a:blip r:embed="rId3">
            <a:alphaModFix/>
          </a:blip>
          <a:srcRect l="51617" t="59334" r="-1882" b="18330"/>
          <a:stretch/>
        </p:blipFill>
        <p:spPr>
          <a:xfrm>
            <a:off x="6277952" y="5031676"/>
            <a:ext cx="6148200" cy="1987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577" name="Google Shape;577;g39dfa4ab2e8_0_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82292" y="-5310486"/>
            <a:ext cx="4451183" cy="1627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78" name="Google Shape;578;g39dfa4ab2e8_0_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29749" y="-5311419"/>
            <a:ext cx="3458525" cy="1631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9" name="Google Shape;579;g39dfa4ab2e8_0_1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 flipH="1">
            <a:off x="-11000" y="-7271055"/>
            <a:ext cx="7800438" cy="1960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0" name="Google Shape;580;g39dfa4ab2e8_0_1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-15821" y="-5310142"/>
            <a:ext cx="4346803" cy="1631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581" name="Google Shape;581;g39dfa4ab2e8_0_1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10800000" flipH="1">
            <a:off x="7776952" y="-7271055"/>
            <a:ext cx="4458644" cy="1960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2" name="Google Shape;582;g39dfa4ab2e8_0_17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-13425" y="-3687046"/>
            <a:ext cx="4342738" cy="3682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3" name="Google Shape;583;g39dfa4ab2e8_0_1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329466" y="-3685317"/>
            <a:ext cx="5006612" cy="3677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4" name="Google Shape;584;g39dfa4ab2e8_0_17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9327830" y="-3686491"/>
            <a:ext cx="2897199" cy="3680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85" name="Google Shape;585;g39dfa4ab2e8_0_17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561980" y="-10965"/>
            <a:ext cx="3772640" cy="1638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586" name="Google Shape;586;g39dfa4ab2e8_0_17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9328050" y="-12464"/>
            <a:ext cx="2902590" cy="1642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87" name="Google Shape;587;g39dfa4ab2e8_0_17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-8796" y="-7031"/>
            <a:ext cx="5576161" cy="1638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8" name="Google Shape;588;g39dfa4ab2e8_0_17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4897889" y="-5090095"/>
            <a:ext cx="5651519" cy="1824387"/>
          </a:xfrm>
          <a:prstGeom prst="rect">
            <a:avLst/>
          </a:prstGeom>
          <a:noFill/>
          <a:ln>
            <a:noFill/>
          </a:ln>
        </p:spPr>
      </p:pic>
      <p:sp>
        <p:nvSpPr>
          <p:cNvPr id="589" name="Google Shape;589;g39dfa4ab2e8_0_17"/>
          <p:cNvSpPr txBox="1"/>
          <p:nvPr/>
        </p:nvSpPr>
        <p:spPr>
          <a:xfrm>
            <a:off x="1296302" y="2747842"/>
            <a:ext cx="9963300" cy="757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rgbClr val="00635E"/>
                </a:solidFill>
                <a:latin typeface="Arial"/>
                <a:ea typeface="Arial"/>
                <a:cs typeface="Arial"/>
                <a:sym typeface="Arial"/>
              </a:rPr>
              <a:t>Limite para Emendas Individuais</a:t>
            </a:r>
            <a:endParaRPr sz="4800" b="1" i="0" u="none" strike="noStrike" cap="none">
              <a:solidFill>
                <a:srgbClr val="00635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0" name="Google Shape;590;g39dfa4ab2e8_0_17"/>
          <p:cNvSpPr/>
          <p:nvPr/>
        </p:nvSpPr>
        <p:spPr>
          <a:xfrm>
            <a:off x="3096516" y="-6162675"/>
            <a:ext cx="9093300" cy="5311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91" name="Google Shape;591;g39dfa4ab2e8_0_17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4717436" y="-4397620"/>
            <a:ext cx="5651519" cy="1824387"/>
          </a:xfrm>
          <a:prstGeom prst="rect">
            <a:avLst/>
          </a:prstGeom>
          <a:noFill/>
          <a:ln>
            <a:noFill/>
          </a:ln>
        </p:spPr>
      </p:pic>
      <p:sp>
        <p:nvSpPr>
          <p:cNvPr id="592" name="Google Shape;592;g39dfa4ab2e8_0_17"/>
          <p:cNvSpPr/>
          <p:nvPr/>
        </p:nvSpPr>
        <p:spPr>
          <a:xfrm>
            <a:off x="-8409708" y="-5040516"/>
            <a:ext cx="29011417" cy="16916400"/>
          </a:xfrm>
          <a:custGeom>
            <a:avLst/>
            <a:gdLst/>
            <a:ahLst/>
            <a:cxnLst/>
            <a:rect l="l" t="t" r="r" b="b"/>
            <a:pathLst>
              <a:path w="29011417" h="16916400" extrusionOk="0">
                <a:moveTo>
                  <a:pt x="0" y="0"/>
                </a:moveTo>
                <a:lnTo>
                  <a:pt x="29011417" y="0"/>
                </a:lnTo>
                <a:lnTo>
                  <a:pt x="29011417" y="16916400"/>
                </a:lnTo>
                <a:lnTo>
                  <a:pt x="0" y="16916400"/>
                </a:lnTo>
                <a:lnTo>
                  <a:pt x="0" y="0"/>
                </a:lnTo>
                <a:close/>
                <a:moveTo>
                  <a:pt x="8409709" y="5040516"/>
                </a:moveTo>
                <a:lnTo>
                  <a:pt x="8409709" y="11898516"/>
                </a:lnTo>
                <a:lnTo>
                  <a:pt x="20609317" y="11898516"/>
                </a:lnTo>
                <a:lnTo>
                  <a:pt x="20609317" y="5040516"/>
                </a:lnTo>
                <a:lnTo>
                  <a:pt x="8409709" y="5040516"/>
                </a:lnTo>
                <a:close/>
              </a:path>
            </a:pathLst>
          </a:custGeom>
          <a:solidFill>
            <a:schemeClr val="dk1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93" name="Google Shape;593;g39dfa4ab2e8_0_17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4380969" y="-5130799"/>
            <a:ext cx="6324456" cy="15635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7" name="Google Shape;1037;p71"/>
          <p:cNvPicPr preferRelativeResize="0"/>
          <p:nvPr/>
        </p:nvPicPr>
        <p:blipFill rotWithShape="1">
          <a:blip r:embed="rId3">
            <a:alphaModFix/>
          </a:blip>
          <a:srcRect l="5628" r="5878" b="6089"/>
          <a:stretch/>
        </p:blipFill>
        <p:spPr>
          <a:xfrm>
            <a:off x="7972332" y="4023818"/>
            <a:ext cx="4067884" cy="11231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8" name="Google Shape;1038;p71"/>
          <p:cNvPicPr preferRelativeResize="0"/>
          <p:nvPr/>
        </p:nvPicPr>
        <p:blipFill rotWithShape="1">
          <a:blip r:embed="rId4">
            <a:alphaModFix/>
          </a:blip>
          <a:srcRect t="59209" r="48474" b="18332"/>
          <a:stretch/>
        </p:blipFill>
        <p:spPr>
          <a:xfrm>
            <a:off x="-22107" y="5032813"/>
            <a:ext cx="6302122" cy="19983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9" name="Google Shape;1039;p71"/>
          <p:cNvPicPr preferRelativeResize="0"/>
          <p:nvPr/>
        </p:nvPicPr>
        <p:blipFill rotWithShape="1">
          <a:blip r:embed="rId4">
            <a:alphaModFix/>
          </a:blip>
          <a:srcRect l="51617" t="59334" r="-1882" b="18330"/>
          <a:stretch/>
        </p:blipFill>
        <p:spPr>
          <a:xfrm>
            <a:off x="6277952" y="5031676"/>
            <a:ext cx="6148200" cy="1987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0" name="Google Shape;1040;p7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82292" y="-5310486"/>
            <a:ext cx="4451183" cy="1627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1" name="Google Shape;1041;p7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29749" y="-5311419"/>
            <a:ext cx="3458525" cy="1631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2" name="Google Shape;1042;p7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10800000" flipH="1">
            <a:off x="-11000" y="-7271055"/>
            <a:ext cx="7800438" cy="1960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3" name="Google Shape;1043;p7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-15821" y="-5310142"/>
            <a:ext cx="4346803" cy="1631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4" name="Google Shape;1044;p7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10800000" flipH="1">
            <a:off x="7776952" y="-7271055"/>
            <a:ext cx="4458644" cy="1960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5" name="Google Shape;1045;p7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-13425" y="-3687046"/>
            <a:ext cx="4342738" cy="3682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6" name="Google Shape;1046;p7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329466" y="-3685317"/>
            <a:ext cx="5006612" cy="3677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7" name="Google Shape;1047;p71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9327830" y="-3686491"/>
            <a:ext cx="2897199" cy="3680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8" name="Google Shape;1048;p7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5561980" y="-10965"/>
            <a:ext cx="3772640" cy="1638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9" name="Google Shape;1049;p71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9328050" y="-12464"/>
            <a:ext cx="2902590" cy="1642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0" name="Google Shape;1050;p71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-8796" y="-7031"/>
            <a:ext cx="5576161" cy="1638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1" name="Google Shape;1051;p71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4897889" y="-5090095"/>
            <a:ext cx="5651519" cy="1824387"/>
          </a:xfrm>
          <a:prstGeom prst="rect">
            <a:avLst/>
          </a:prstGeom>
          <a:noFill/>
          <a:ln>
            <a:noFill/>
          </a:ln>
        </p:spPr>
      </p:pic>
      <p:sp>
        <p:nvSpPr>
          <p:cNvPr id="1052" name="Google Shape;1052;p71"/>
          <p:cNvSpPr txBox="1"/>
          <p:nvPr/>
        </p:nvSpPr>
        <p:spPr>
          <a:xfrm>
            <a:off x="504450" y="2099327"/>
            <a:ext cx="11183100" cy="20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rgbClr val="00635E"/>
                </a:solidFill>
                <a:latin typeface="Arial"/>
                <a:ea typeface="Arial"/>
                <a:cs typeface="Arial"/>
                <a:sym typeface="Arial"/>
              </a:rPr>
              <a:t>Lançamento - Guia para implementação da Reforma Tributária para estados e municípios</a:t>
            </a:r>
            <a:endParaRPr sz="4800" b="1" i="0" u="none" strike="noStrike" cap="none">
              <a:solidFill>
                <a:srgbClr val="00635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3" name="Google Shape;1053;p71"/>
          <p:cNvSpPr/>
          <p:nvPr/>
        </p:nvSpPr>
        <p:spPr>
          <a:xfrm>
            <a:off x="3096516" y="-6162675"/>
            <a:ext cx="9093300" cy="5311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54" name="Google Shape;1054;p71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4717436" y="-4397620"/>
            <a:ext cx="5651519" cy="1824387"/>
          </a:xfrm>
          <a:prstGeom prst="rect">
            <a:avLst/>
          </a:prstGeom>
          <a:noFill/>
          <a:ln>
            <a:noFill/>
          </a:ln>
        </p:spPr>
      </p:pic>
      <p:sp>
        <p:nvSpPr>
          <p:cNvPr id="1055" name="Google Shape;1055;p71"/>
          <p:cNvSpPr/>
          <p:nvPr/>
        </p:nvSpPr>
        <p:spPr>
          <a:xfrm>
            <a:off x="-8409708" y="-5040516"/>
            <a:ext cx="29011417" cy="16916400"/>
          </a:xfrm>
          <a:custGeom>
            <a:avLst/>
            <a:gdLst/>
            <a:ahLst/>
            <a:cxnLst/>
            <a:rect l="l" t="t" r="r" b="b"/>
            <a:pathLst>
              <a:path w="29011417" h="16916400" extrusionOk="0">
                <a:moveTo>
                  <a:pt x="0" y="0"/>
                </a:moveTo>
                <a:lnTo>
                  <a:pt x="29011417" y="0"/>
                </a:lnTo>
                <a:lnTo>
                  <a:pt x="29011417" y="16916400"/>
                </a:lnTo>
                <a:lnTo>
                  <a:pt x="0" y="16916400"/>
                </a:lnTo>
                <a:lnTo>
                  <a:pt x="0" y="0"/>
                </a:lnTo>
                <a:close/>
                <a:moveTo>
                  <a:pt x="8409709" y="5040516"/>
                </a:moveTo>
                <a:lnTo>
                  <a:pt x="8409709" y="11898516"/>
                </a:lnTo>
                <a:lnTo>
                  <a:pt x="20609317" y="11898516"/>
                </a:lnTo>
                <a:lnTo>
                  <a:pt x="20609317" y="5040516"/>
                </a:lnTo>
                <a:lnTo>
                  <a:pt x="8409709" y="5040516"/>
                </a:lnTo>
                <a:close/>
              </a:path>
            </a:pathLst>
          </a:custGeom>
          <a:solidFill>
            <a:schemeClr val="dk1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56" name="Google Shape;1056;p71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4380969" y="-5130799"/>
            <a:ext cx="6324451" cy="15635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1" name="Google Shape;1061;p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010234"/>
            <a:ext cx="6789632" cy="4837531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pic>
      <p:sp>
        <p:nvSpPr>
          <p:cNvPr id="1062" name="Google Shape;1062;p72"/>
          <p:cNvSpPr txBox="1"/>
          <p:nvPr/>
        </p:nvSpPr>
        <p:spPr>
          <a:xfrm>
            <a:off x="6939266" y="807771"/>
            <a:ext cx="5064892" cy="43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Iniciativa do Pré-Comitê Gestor do IBS.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Guia atualizado constantemente para apoiar gestoras/res na promoção de  </a:t>
            </a:r>
            <a:r>
              <a:rPr lang="en-US"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administrações tributárias</a:t>
            </a:r>
            <a:r>
              <a:rPr lang="en-US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mais </a:t>
            </a:r>
            <a:r>
              <a:rPr lang="en-US"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modernas</a:t>
            </a:r>
            <a:r>
              <a:rPr lang="en-US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transparentes</a:t>
            </a:r>
            <a:r>
              <a:rPr lang="en-US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en-US"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eficientes.</a:t>
            </a:r>
            <a:endParaRPr sz="33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7" name="Google Shape;1067;p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33350" y="4503759"/>
            <a:ext cx="551332" cy="551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8" name="Google Shape;1068;p7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02650" y="268013"/>
            <a:ext cx="9231928" cy="64836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3" name="Google Shape;1073;p7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33350" y="4503759"/>
            <a:ext cx="551332" cy="551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4" name="Google Shape;1074;p74"/>
          <p:cNvPicPr preferRelativeResize="0"/>
          <p:nvPr/>
        </p:nvPicPr>
        <p:blipFill rotWithShape="1">
          <a:blip r:embed="rId4">
            <a:alphaModFix/>
          </a:blip>
          <a:srcRect t="15332" b="11385"/>
          <a:stretch/>
        </p:blipFill>
        <p:spPr>
          <a:xfrm>
            <a:off x="752688" y="297713"/>
            <a:ext cx="11145145" cy="59307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9" name="Google Shape;1079;p7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33350" y="4503759"/>
            <a:ext cx="551332" cy="551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0" name="Google Shape;1080;p75"/>
          <p:cNvPicPr preferRelativeResize="0"/>
          <p:nvPr/>
        </p:nvPicPr>
        <p:blipFill rotWithShape="1">
          <a:blip r:embed="rId4">
            <a:alphaModFix/>
          </a:blip>
          <a:srcRect t="6262" b="7597"/>
          <a:stretch/>
        </p:blipFill>
        <p:spPr>
          <a:xfrm>
            <a:off x="2454918" y="235704"/>
            <a:ext cx="9631770" cy="5775457"/>
          </a:xfrm>
          <a:prstGeom prst="rect">
            <a:avLst/>
          </a:prstGeom>
          <a:noFill/>
          <a:ln>
            <a:noFill/>
          </a:ln>
        </p:spPr>
      </p:pic>
      <p:sp>
        <p:nvSpPr>
          <p:cNvPr id="1081" name="Google Shape;1081;p75"/>
          <p:cNvSpPr txBox="1"/>
          <p:nvPr/>
        </p:nvSpPr>
        <p:spPr>
          <a:xfrm>
            <a:off x="212651" y="1774618"/>
            <a:ext cx="3351375" cy="267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 guia possui um </a:t>
            </a:r>
            <a:r>
              <a:rPr lang="en-US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painel interativo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que permite </a:t>
            </a:r>
            <a:r>
              <a:rPr lang="en-US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acesso direto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 dinâmico </a:t>
            </a:r>
            <a:r>
              <a:rPr lang="en-US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às versões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mais</a:t>
            </a:r>
            <a:r>
              <a:rPr lang="en-US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recentes e detalhadas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 documento.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2" name="Google Shape;1082;p7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2732567" y="5083382"/>
            <a:ext cx="831460" cy="8314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8" name="Google Shape;1088;p76"/>
          <p:cNvPicPr preferRelativeResize="0"/>
          <p:nvPr/>
        </p:nvPicPr>
        <p:blipFill rotWithShape="1">
          <a:blip r:embed="rId3">
            <a:alphaModFix/>
          </a:blip>
          <a:srcRect t="59209" r="48474" b="18332"/>
          <a:stretch/>
        </p:blipFill>
        <p:spPr>
          <a:xfrm>
            <a:off x="-22107" y="5032813"/>
            <a:ext cx="6302122" cy="19983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9" name="Google Shape;1089;p76"/>
          <p:cNvPicPr preferRelativeResize="0"/>
          <p:nvPr/>
        </p:nvPicPr>
        <p:blipFill rotWithShape="1">
          <a:blip r:embed="rId3">
            <a:alphaModFix/>
          </a:blip>
          <a:srcRect l="51617" t="59334" r="-1882" b="18330"/>
          <a:stretch/>
        </p:blipFill>
        <p:spPr>
          <a:xfrm>
            <a:off x="6277952" y="5031676"/>
            <a:ext cx="6148200" cy="1987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0" name="Google Shape;1090;p7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82292" y="-5310486"/>
            <a:ext cx="4451183" cy="1627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1" name="Google Shape;1091;p7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29749" y="-5311419"/>
            <a:ext cx="3458525" cy="1631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2" name="Google Shape;1092;p7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 flipH="1">
            <a:off x="-11000" y="-7271055"/>
            <a:ext cx="7800438" cy="1960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3" name="Google Shape;1093;p7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-15821" y="-5310142"/>
            <a:ext cx="4346803" cy="1631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4" name="Google Shape;1094;p7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10800000" flipH="1">
            <a:off x="7776952" y="-7271055"/>
            <a:ext cx="4458644" cy="1960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5" name="Google Shape;1095;p7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-13425" y="-3687046"/>
            <a:ext cx="4342738" cy="3682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6" name="Google Shape;1096;p76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329466" y="-3685317"/>
            <a:ext cx="5006612" cy="3677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7" name="Google Shape;1097;p76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9327830" y="-3686491"/>
            <a:ext cx="2897199" cy="3680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8" name="Google Shape;1098;p76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561980" y="-10965"/>
            <a:ext cx="3772640" cy="1638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9" name="Google Shape;1099;p76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9328050" y="-12464"/>
            <a:ext cx="2902590" cy="1642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0" name="Google Shape;1100;p76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-8796" y="-7031"/>
            <a:ext cx="5576161" cy="1638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1" name="Google Shape;1101;p76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4897889" y="-5090095"/>
            <a:ext cx="5651519" cy="1824387"/>
          </a:xfrm>
          <a:prstGeom prst="rect">
            <a:avLst/>
          </a:prstGeom>
          <a:noFill/>
          <a:ln>
            <a:noFill/>
          </a:ln>
        </p:spPr>
      </p:pic>
      <p:sp>
        <p:nvSpPr>
          <p:cNvPr id="1102" name="Google Shape;1102;p76"/>
          <p:cNvSpPr txBox="1"/>
          <p:nvPr/>
        </p:nvSpPr>
        <p:spPr>
          <a:xfrm>
            <a:off x="847350" y="2286275"/>
            <a:ext cx="10497300" cy="14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rgbClr val="00635E"/>
                </a:solidFill>
                <a:latin typeface="Arial"/>
                <a:ea typeface="Arial"/>
                <a:cs typeface="Arial"/>
                <a:sym typeface="Arial"/>
              </a:rPr>
              <a:t>Conquista FNP - </a:t>
            </a:r>
            <a:r>
              <a:rPr lang="en-US" sz="4800" b="0" i="0" u="none" strike="noStrike" cap="none">
                <a:solidFill>
                  <a:srgbClr val="00635E"/>
                </a:solidFill>
                <a:latin typeface="Arial"/>
                <a:ea typeface="Arial"/>
                <a:cs typeface="Arial"/>
                <a:sym typeface="Arial"/>
              </a:rPr>
              <a:t>representação das capitais, médias e grandes cidades </a:t>
            </a:r>
            <a:endParaRPr sz="4800" b="0" i="0" u="none" strike="noStrike" cap="none">
              <a:solidFill>
                <a:srgbClr val="00635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3" name="Google Shape;1103;p76"/>
          <p:cNvSpPr/>
          <p:nvPr/>
        </p:nvSpPr>
        <p:spPr>
          <a:xfrm>
            <a:off x="3096516" y="-6162675"/>
            <a:ext cx="9093300" cy="5311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4" name="Google Shape;1104;p76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4717436" y="-4397620"/>
            <a:ext cx="5651519" cy="1824387"/>
          </a:xfrm>
          <a:prstGeom prst="rect">
            <a:avLst/>
          </a:prstGeom>
          <a:noFill/>
          <a:ln>
            <a:noFill/>
          </a:ln>
        </p:spPr>
      </p:pic>
      <p:sp>
        <p:nvSpPr>
          <p:cNvPr id="1105" name="Google Shape;1105;p76"/>
          <p:cNvSpPr/>
          <p:nvPr/>
        </p:nvSpPr>
        <p:spPr>
          <a:xfrm>
            <a:off x="-8409708" y="-5040516"/>
            <a:ext cx="29011417" cy="16916400"/>
          </a:xfrm>
          <a:custGeom>
            <a:avLst/>
            <a:gdLst/>
            <a:ahLst/>
            <a:cxnLst/>
            <a:rect l="l" t="t" r="r" b="b"/>
            <a:pathLst>
              <a:path w="29011417" h="16916400" extrusionOk="0">
                <a:moveTo>
                  <a:pt x="0" y="0"/>
                </a:moveTo>
                <a:lnTo>
                  <a:pt x="29011417" y="0"/>
                </a:lnTo>
                <a:lnTo>
                  <a:pt x="29011417" y="16916400"/>
                </a:lnTo>
                <a:lnTo>
                  <a:pt x="0" y="16916400"/>
                </a:lnTo>
                <a:lnTo>
                  <a:pt x="0" y="0"/>
                </a:lnTo>
                <a:close/>
                <a:moveTo>
                  <a:pt x="8409709" y="5040516"/>
                </a:moveTo>
                <a:lnTo>
                  <a:pt x="8409709" y="11898516"/>
                </a:lnTo>
                <a:lnTo>
                  <a:pt x="20609317" y="11898516"/>
                </a:lnTo>
                <a:lnTo>
                  <a:pt x="20609317" y="5040516"/>
                </a:lnTo>
                <a:lnTo>
                  <a:pt x="8409709" y="5040516"/>
                </a:lnTo>
                <a:close/>
              </a:path>
            </a:pathLst>
          </a:custGeom>
          <a:solidFill>
            <a:schemeClr val="dk1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6" name="Google Shape;1106;p76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4380969" y="-5130799"/>
            <a:ext cx="6324451" cy="15635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77"/>
          <p:cNvSpPr txBox="1">
            <a:spLocks noGrp="1"/>
          </p:cNvSpPr>
          <p:nvPr>
            <p:ph type="body" idx="1"/>
          </p:nvPr>
        </p:nvSpPr>
        <p:spPr>
          <a:xfrm>
            <a:off x="412265" y="1766839"/>
            <a:ext cx="7206226" cy="4176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b="1"/>
              <a:t>FNP indicará 13</a:t>
            </a:r>
            <a:r>
              <a:rPr lang="en-US"/>
              <a:t> representantes para o Conselho Superior do CGIBS com </a:t>
            </a:r>
            <a:r>
              <a:rPr lang="en-US" b="1"/>
              <a:t>mandato até 31/03/27.</a:t>
            </a:r>
            <a:endParaRPr b="1"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b="1"/>
              <a:t>Indicações</a:t>
            </a:r>
            <a:r>
              <a:rPr lang="en-US"/>
              <a:t> devem ser aprovadas em Assembleia da FNP e</a:t>
            </a:r>
            <a:r>
              <a:rPr lang="en-US" b="1"/>
              <a:t>m até 15 dias após a sanção da lei.</a:t>
            </a:r>
            <a:endParaRPr b="1"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b="1"/>
              <a:t>A partir de 1º/04/27,</a:t>
            </a:r>
            <a:r>
              <a:rPr lang="en-US"/>
              <a:t> a FNP deverá apresentar, a cada 2 anos, </a:t>
            </a:r>
            <a:r>
              <a:rPr lang="en-US" b="1"/>
              <a:t>pelo menos 2 chapas para eleição de 13 representantes.</a:t>
            </a:r>
            <a:endParaRPr b="1"/>
          </a:p>
          <a:p>
            <a:pPr marL="3429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  <p:sp>
        <p:nvSpPr>
          <p:cNvPr id="1112" name="Google Shape;1112;p77"/>
          <p:cNvSpPr txBox="1">
            <a:spLocks noGrp="1"/>
          </p:cNvSpPr>
          <p:nvPr>
            <p:ph type="body" idx="3"/>
          </p:nvPr>
        </p:nvSpPr>
        <p:spPr>
          <a:xfrm>
            <a:off x="779434" y="495606"/>
            <a:ext cx="6839057" cy="11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Senado cumpre acordo</a:t>
            </a:r>
            <a:endParaRPr/>
          </a:p>
        </p:txBody>
      </p:sp>
      <p:pic>
        <p:nvPicPr>
          <p:cNvPr id="1113" name="Google Shape;1113;p7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51359" y="534100"/>
            <a:ext cx="4440652" cy="3056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4" name="Google Shape;1114;p7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51350" y="3363459"/>
            <a:ext cx="4440662" cy="29604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0" name="Google Shape;1120;p78"/>
          <p:cNvPicPr preferRelativeResize="0"/>
          <p:nvPr/>
        </p:nvPicPr>
        <p:blipFill rotWithShape="1">
          <a:blip r:embed="rId3">
            <a:alphaModFix/>
          </a:blip>
          <a:srcRect t="59211" r="48476" b="18331"/>
          <a:stretch/>
        </p:blipFill>
        <p:spPr>
          <a:xfrm>
            <a:off x="-6383298" y="5032811"/>
            <a:ext cx="6302127" cy="1998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1" name="Google Shape;1121;p78"/>
          <p:cNvPicPr preferRelativeResize="0"/>
          <p:nvPr/>
        </p:nvPicPr>
        <p:blipFill rotWithShape="1">
          <a:blip r:embed="rId3">
            <a:alphaModFix/>
          </a:blip>
          <a:srcRect l="51619" t="59334" r="-1885" b="18330"/>
          <a:stretch/>
        </p:blipFill>
        <p:spPr>
          <a:xfrm>
            <a:off x="12430774" y="5031678"/>
            <a:ext cx="6148197" cy="1987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2" name="Google Shape;1122;p7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82293" y="928545"/>
            <a:ext cx="4451180" cy="1627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3" name="Google Shape;1123;p7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29748" y="927613"/>
            <a:ext cx="3458525" cy="1631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4" name="Google Shape;1124;p7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799991" flipH="1">
            <a:off x="-11001" y="-1032027"/>
            <a:ext cx="7800435" cy="1960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5" name="Google Shape;1125;p7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-15819" y="928893"/>
            <a:ext cx="4346801" cy="1631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6" name="Google Shape;1126;p7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10799991" flipH="1">
            <a:off x="7776954" y="-1032028"/>
            <a:ext cx="4458641" cy="1960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7" name="Google Shape;1127;p78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-13423" y="2551989"/>
            <a:ext cx="4342732" cy="36825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8" name="Google Shape;1128;p78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329464" y="2553718"/>
            <a:ext cx="5006614" cy="3677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9" name="Google Shape;1129;p78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9327830" y="2552538"/>
            <a:ext cx="2897194" cy="3680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0" name="Google Shape;1130;p78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561984" y="6228069"/>
            <a:ext cx="3772640" cy="1638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1" name="Google Shape;1131;p78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9328050" y="6226570"/>
            <a:ext cx="2902589" cy="1642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2" name="Google Shape;1132;p78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-8796" y="6232001"/>
            <a:ext cx="5576157" cy="1638833"/>
          </a:xfrm>
          <a:prstGeom prst="rect">
            <a:avLst/>
          </a:prstGeom>
          <a:noFill/>
          <a:ln>
            <a:noFill/>
          </a:ln>
        </p:spPr>
      </p:pic>
      <p:sp>
        <p:nvSpPr>
          <p:cNvPr id="1133" name="Google Shape;1133;p78"/>
          <p:cNvSpPr/>
          <p:nvPr/>
        </p:nvSpPr>
        <p:spPr>
          <a:xfrm>
            <a:off x="3096515" y="923928"/>
            <a:ext cx="9093205" cy="531177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4" name="Google Shape;1134;p78"/>
          <p:cNvSpPr/>
          <p:nvPr/>
        </p:nvSpPr>
        <p:spPr>
          <a:xfrm>
            <a:off x="-8409709" y="-5040520"/>
            <a:ext cx="29011415" cy="16916400"/>
          </a:xfrm>
          <a:custGeom>
            <a:avLst/>
            <a:gdLst/>
            <a:ahLst/>
            <a:cxnLst/>
            <a:rect l="l" t="t" r="r" b="b"/>
            <a:pathLst>
              <a:path w="29011417" h="16916400" extrusionOk="0">
                <a:moveTo>
                  <a:pt x="0" y="0"/>
                </a:moveTo>
                <a:lnTo>
                  <a:pt x="29011417" y="0"/>
                </a:lnTo>
                <a:lnTo>
                  <a:pt x="29011417" y="16916400"/>
                </a:lnTo>
                <a:lnTo>
                  <a:pt x="0" y="16916400"/>
                </a:lnTo>
                <a:lnTo>
                  <a:pt x="0" y="0"/>
                </a:lnTo>
                <a:close/>
                <a:moveTo>
                  <a:pt x="8409709" y="5040516"/>
                </a:moveTo>
                <a:lnTo>
                  <a:pt x="8409709" y="11898516"/>
                </a:lnTo>
                <a:lnTo>
                  <a:pt x="20609317" y="11898516"/>
                </a:lnTo>
                <a:lnTo>
                  <a:pt x="20609317" y="5040516"/>
                </a:lnTo>
                <a:lnTo>
                  <a:pt x="8409709" y="5040516"/>
                </a:lnTo>
                <a:close/>
              </a:path>
            </a:pathLst>
          </a:custGeom>
          <a:solidFill>
            <a:srgbClr val="000000"/>
          </a:solidFill>
          <a:ln w="12700" cap="flat" cmpd="sng">
            <a:solidFill>
              <a:srgbClr val="172C5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35" name="Google Shape;1135;p78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4380972" y="2819396"/>
            <a:ext cx="6324456" cy="15635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1" name="Google Shape;1141;p79"/>
          <p:cNvPicPr preferRelativeResize="0"/>
          <p:nvPr/>
        </p:nvPicPr>
        <p:blipFill rotWithShape="1">
          <a:blip r:embed="rId3">
            <a:alphaModFix/>
          </a:blip>
          <a:srcRect t="59211" r="48476" b="18331"/>
          <a:stretch/>
        </p:blipFill>
        <p:spPr>
          <a:xfrm>
            <a:off x="-22107" y="5032813"/>
            <a:ext cx="6302124" cy="1998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2" name="Google Shape;1142;p79"/>
          <p:cNvPicPr preferRelativeResize="0"/>
          <p:nvPr/>
        </p:nvPicPr>
        <p:blipFill rotWithShape="1">
          <a:blip r:embed="rId3">
            <a:alphaModFix/>
          </a:blip>
          <a:srcRect l="51619" t="59334" r="-1885" b="18330"/>
          <a:stretch/>
        </p:blipFill>
        <p:spPr>
          <a:xfrm>
            <a:off x="6277952" y="5031676"/>
            <a:ext cx="6148200" cy="1987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3" name="Google Shape;1143;p7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82292" y="-5310486"/>
            <a:ext cx="4451183" cy="1627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4" name="Google Shape;1144;p7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29749" y="-5311419"/>
            <a:ext cx="3458525" cy="1631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5" name="Google Shape;1145;p7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 flipH="1">
            <a:off x="-11000" y="-7271055"/>
            <a:ext cx="7800438" cy="1960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6" name="Google Shape;1146;p7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-15821" y="-5310142"/>
            <a:ext cx="4346802" cy="1631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7" name="Google Shape;1147;p7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10800000" flipH="1">
            <a:off x="7776952" y="-7271055"/>
            <a:ext cx="4458645" cy="1960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8" name="Google Shape;1148;p79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-13425" y="-3687046"/>
            <a:ext cx="4342737" cy="3682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9" name="Google Shape;1149;p79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329466" y="-3685317"/>
            <a:ext cx="5006612" cy="3677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0" name="Google Shape;1150;p79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9327830" y="-3686491"/>
            <a:ext cx="2897198" cy="3680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1" name="Google Shape;1151;p79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561980" y="-10965"/>
            <a:ext cx="3772640" cy="1638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2" name="Google Shape;1152;p79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9328050" y="-12464"/>
            <a:ext cx="2902590" cy="1642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3" name="Google Shape;1153;p79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-8796" y="-7031"/>
            <a:ext cx="5576161" cy="1638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4" name="Google Shape;1154;p79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4897889" y="-5090095"/>
            <a:ext cx="5651520" cy="1824386"/>
          </a:xfrm>
          <a:prstGeom prst="rect">
            <a:avLst/>
          </a:prstGeom>
          <a:noFill/>
          <a:ln>
            <a:noFill/>
          </a:ln>
        </p:spPr>
      </p:pic>
      <p:sp>
        <p:nvSpPr>
          <p:cNvPr id="1155" name="Google Shape;1155;p79"/>
          <p:cNvSpPr txBox="1"/>
          <p:nvPr/>
        </p:nvSpPr>
        <p:spPr>
          <a:xfrm>
            <a:off x="344724" y="2456308"/>
            <a:ext cx="112425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4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6" name="Google Shape;1156;p79"/>
          <p:cNvSpPr txBox="1"/>
          <p:nvPr/>
        </p:nvSpPr>
        <p:spPr>
          <a:xfrm>
            <a:off x="344724" y="2819143"/>
            <a:ext cx="13107900" cy="7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rgbClr val="00635E"/>
                </a:solidFill>
                <a:latin typeface="Arial"/>
                <a:ea typeface="Arial"/>
                <a:cs typeface="Arial"/>
                <a:sym typeface="Arial"/>
              </a:rPr>
              <a:t>IRPF, Precatórios e agenda legislativa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7" name="Google Shape;1157;p79"/>
          <p:cNvSpPr/>
          <p:nvPr/>
        </p:nvSpPr>
        <p:spPr>
          <a:xfrm>
            <a:off x="3096516" y="-6162675"/>
            <a:ext cx="9093203" cy="53117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58" name="Google Shape;1158;p79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4717436" y="-4397620"/>
            <a:ext cx="5651520" cy="1824386"/>
          </a:xfrm>
          <a:prstGeom prst="rect">
            <a:avLst/>
          </a:prstGeom>
          <a:noFill/>
          <a:ln>
            <a:noFill/>
          </a:ln>
        </p:spPr>
      </p:pic>
      <p:sp>
        <p:nvSpPr>
          <p:cNvPr id="1159" name="Google Shape;1159;p79"/>
          <p:cNvSpPr/>
          <p:nvPr/>
        </p:nvSpPr>
        <p:spPr>
          <a:xfrm>
            <a:off x="-8409708" y="-5040516"/>
            <a:ext cx="29011417" cy="16916400"/>
          </a:xfrm>
          <a:custGeom>
            <a:avLst/>
            <a:gdLst/>
            <a:ahLst/>
            <a:cxnLst/>
            <a:rect l="l" t="t" r="r" b="b"/>
            <a:pathLst>
              <a:path w="29011417" h="16916400" extrusionOk="0">
                <a:moveTo>
                  <a:pt x="0" y="0"/>
                </a:moveTo>
                <a:lnTo>
                  <a:pt x="29011417" y="0"/>
                </a:lnTo>
                <a:lnTo>
                  <a:pt x="29011417" y="16916400"/>
                </a:lnTo>
                <a:lnTo>
                  <a:pt x="0" y="16916400"/>
                </a:lnTo>
                <a:lnTo>
                  <a:pt x="0" y="0"/>
                </a:lnTo>
                <a:close/>
                <a:moveTo>
                  <a:pt x="8409709" y="5040516"/>
                </a:moveTo>
                <a:lnTo>
                  <a:pt x="8409709" y="11898516"/>
                </a:lnTo>
                <a:lnTo>
                  <a:pt x="20609317" y="11898516"/>
                </a:lnTo>
                <a:lnTo>
                  <a:pt x="20609317" y="5040516"/>
                </a:lnTo>
                <a:lnTo>
                  <a:pt x="8409709" y="5040516"/>
                </a:lnTo>
                <a:close/>
              </a:path>
            </a:pathLst>
          </a:custGeom>
          <a:solidFill>
            <a:schemeClr val="dk1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60" name="Google Shape;1160;p79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4380969" y="-5130799"/>
            <a:ext cx="6324454" cy="15635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5" name="Google Shape;1165;p80"/>
          <p:cNvSpPr txBox="1"/>
          <p:nvPr/>
        </p:nvSpPr>
        <p:spPr>
          <a:xfrm>
            <a:off x="92225" y="418450"/>
            <a:ext cx="115476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IRPF - A</a:t>
            </a:r>
            <a:r>
              <a:rPr lang="en-US" sz="4000" b="1" i="0" u="none" strike="noStrike" cap="none">
                <a:solidFill>
                  <a:schemeClr val="dk1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udiência pública</a:t>
            </a:r>
            <a:r>
              <a:rPr lang="en-US"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no Senado</a:t>
            </a:r>
            <a:endParaRPr sz="3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66" name="Google Shape;1166;p80" title="54870424415_3b20b5b3b3_c.jpg"/>
          <p:cNvPicPr preferRelativeResize="0"/>
          <p:nvPr/>
        </p:nvPicPr>
        <p:blipFill rotWithShape="1">
          <a:blip r:embed="rId4">
            <a:alphaModFix/>
          </a:blip>
          <a:srcRect l="19537" t="10040" r="9544" b="13372"/>
          <a:stretch/>
        </p:blipFill>
        <p:spPr>
          <a:xfrm>
            <a:off x="-2898750" y="1541625"/>
            <a:ext cx="6741426" cy="4868850"/>
          </a:xfrm>
          <a:prstGeom prst="rect">
            <a:avLst/>
          </a:prstGeom>
          <a:noFill/>
          <a:ln>
            <a:noFill/>
          </a:ln>
        </p:spPr>
      </p:pic>
      <p:sp>
        <p:nvSpPr>
          <p:cNvPr id="1167" name="Google Shape;1167;p80"/>
          <p:cNvSpPr txBox="1"/>
          <p:nvPr/>
        </p:nvSpPr>
        <p:spPr>
          <a:xfrm>
            <a:off x="4223260" y="1892499"/>
            <a:ext cx="7605000" cy="3853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●"/>
            </a:pPr>
            <a:r>
              <a:rPr lang="en-US"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FNP estima perdas de R$ 4,8 bi/ano </a:t>
            </a:r>
            <a:r>
              <a:rPr lang="en-US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para os municípios.</a:t>
            </a:r>
            <a:endParaRPr sz="3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●"/>
            </a:pPr>
            <a:r>
              <a:rPr lang="en-US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impacto deriva de retenções de IR a menor de servidores.</a:t>
            </a:r>
            <a:endParaRPr sz="3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●"/>
            </a:pPr>
            <a:r>
              <a:rPr lang="en-US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FNP defende que a compensação corresponda ao valor das perdas.</a:t>
            </a:r>
            <a:endParaRPr sz="3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g39dde56bc03_0_0"/>
          <p:cNvSpPr txBox="1"/>
          <p:nvPr/>
        </p:nvSpPr>
        <p:spPr>
          <a:xfrm>
            <a:off x="271175" y="1668525"/>
            <a:ext cx="11227200" cy="41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ADI 7869 -  Min. Alexandre de Moraes</a:t>
            </a:r>
            <a:endParaRPr sz="2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●"/>
            </a:pPr>
            <a:r>
              <a:rPr lang="en-US"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STF determinou, por meio de liminar de 22/09/25 , que </a:t>
            </a:r>
            <a:r>
              <a:rPr lang="en-US" sz="2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 emendas individuais devem ser de até 1,55% da </a:t>
            </a:r>
            <a:r>
              <a:rPr lang="en-US"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RCL, garantindo simetria com o percentual da Câmara dos Deputados.</a:t>
            </a:r>
            <a:endParaRPr sz="2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●"/>
            </a:pPr>
            <a:r>
              <a:rPr lang="en-US"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decisão analisou a Emenda Constitucional 59, da Paraíba, que aumenta o limite para 2% da RCL. </a:t>
            </a:r>
            <a:r>
              <a:rPr lang="en-US" sz="2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 âmbito federal, o total é de 2%, dividido entre Câmara (1,55%) e Senado (0,45%).</a:t>
            </a:r>
            <a:endParaRPr sz="2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●"/>
            </a:pPr>
            <a:r>
              <a:rPr lang="en-US"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decisão prevê, ainda, que</a:t>
            </a:r>
            <a:r>
              <a:rPr lang="en-US" sz="2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50% do valor</a:t>
            </a:r>
            <a:r>
              <a:rPr lang="en-US"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 emendas </a:t>
            </a:r>
            <a:r>
              <a:rPr lang="en-US" sz="2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deverá ser aplicado</a:t>
            </a:r>
            <a:r>
              <a:rPr lang="en-US"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em </a:t>
            </a:r>
            <a:r>
              <a:rPr lang="en-US" sz="2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saúde.</a:t>
            </a:r>
            <a:endParaRPr sz="2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●"/>
            </a:pPr>
            <a:r>
              <a:rPr lang="en-US"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ADI está na pauta do plenário virtual do STF para</a:t>
            </a:r>
            <a:r>
              <a:rPr lang="en-US" sz="2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julgamento de 31/10 a 10/11. </a:t>
            </a:r>
            <a:endParaRPr sz="2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" name="Google Shape;599;g39dde56bc03_0_0"/>
          <p:cNvSpPr txBox="1"/>
          <p:nvPr/>
        </p:nvSpPr>
        <p:spPr>
          <a:xfrm>
            <a:off x="271175" y="499247"/>
            <a:ext cx="11547600" cy="794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en-US" sz="4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Limite para emendas individuais</a:t>
            </a:r>
            <a:endParaRPr sz="4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81"/>
          <p:cNvSpPr txBox="1"/>
          <p:nvPr/>
        </p:nvSpPr>
        <p:spPr>
          <a:xfrm>
            <a:off x="432467" y="482245"/>
            <a:ext cx="12192000" cy="849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Compensação via FPM prejudica cidades populosas</a:t>
            </a:r>
            <a:endParaRPr sz="2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73" name="Google Shape;1173;p81" title="WhatsApp Image 2025-10-30 at 10.58.16.jpe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80460" y="2693702"/>
            <a:ext cx="9431079" cy="3761413"/>
          </a:xfrm>
          <a:prstGeom prst="rect">
            <a:avLst/>
          </a:prstGeom>
          <a:noFill/>
          <a:ln>
            <a:noFill/>
          </a:ln>
        </p:spPr>
      </p:pic>
      <p:sp>
        <p:nvSpPr>
          <p:cNvPr id="1174" name="Google Shape;1174;p81"/>
          <p:cNvSpPr txBox="1"/>
          <p:nvPr/>
        </p:nvSpPr>
        <p:spPr>
          <a:xfrm>
            <a:off x="956930" y="1637092"/>
            <a:ext cx="9431079" cy="954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 a compensação for de R$ 3,5 bi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(Valor estimado pela Secretaria da Receita Federal) </a:t>
            </a:r>
            <a:endParaRPr sz="105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9" name="Google Shape;1179;p82" title="WhatsApp Image 2025-10-30 at 10.58.17.jpe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00884" y="2559528"/>
            <a:ext cx="10086350" cy="4022750"/>
          </a:xfrm>
          <a:prstGeom prst="rect">
            <a:avLst/>
          </a:prstGeom>
          <a:noFill/>
          <a:ln>
            <a:noFill/>
          </a:ln>
        </p:spPr>
      </p:pic>
      <p:sp>
        <p:nvSpPr>
          <p:cNvPr id="1180" name="Google Shape;1180;p82"/>
          <p:cNvSpPr txBox="1"/>
          <p:nvPr/>
        </p:nvSpPr>
        <p:spPr>
          <a:xfrm>
            <a:off x="2229077" y="1600043"/>
            <a:ext cx="7498200" cy="1317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 a compensação for de R$ 8,5 bi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(Valor estimado pela Secretaria da Receita Federal)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1" name="Google Shape;1181;p82"/>
          <p:cNvSpPr txBox="1"/>
          <p:nvPr/>
        </p:nvSpPr>
        <p:spPr>
          <a:xfrm>
            <a:off x="275649" y="437626"/>
            <a:ext cx="12192000" cy="849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Compensação via FPM prejudica cidades populosas</a:t>
            </a:r>
            <a:endParaRPr sz="2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" name="Google Shape;1187;p83"/>
          <p:cNvPicPr preferRelativeResize="0"/>
          <p:nvPr/>
        </p:nvPicPr>
        <p:blipFill rotWithShape="1">
          <a:blip r:embed="rId3">
            <a:alphaModFix/>
          </a:blip>
          <a:srcRect t="59209" r="48474" b="18332"/>
          <a:stretch/>
        </p:blipFill>
        <p:spPr>
          <a:xfrm>
            <a:off x="-22107" y="5032813"/>
            <a:ext cx="6302122" cy="19983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8" name="Google Shape;1188;p83"/>
          <p:cNvPicPr preferRelativeResize="0"/>
          <p:nvPr/>
        </p:nvPicPr>
        <p:blipFill rotWithShape="1">
          <a:blip r:embed="rId3">
            <a:alphaModFix/>
          </a:blip>
          <a:srcRect l="51617" t="59333" r="-1882" b="18331"/>
          <a:stretch/>
        </p:blipFill>
        <p:spPr>
          <a:xfrm>
            <a:off x="6277952" y="5031676"/>
            <a:ext cx="6148200" cy="1987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9" name="Google Shape;1189;p8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82292" y="-5310486"/>
            <a:ext cx="4451183" cy="1627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0" name="Google Shape;1190;p8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29749" y="-5311419"/>
            <a:ext cx="3458525" cy="1631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1" name="Google Shape;1191;p8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 flipH="1">
            <a:off x="-11000" y="-7271055"/>
            <a:ext cx="7800438" cy="1960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2" name="Google Shape;1192;p8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-15821" y="-5310142"/>
            <a:ext cx="4346803" cy="1631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3" name="Google Shape;1193;p8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10800000" flipH="1">
            <a:off x="7776952" y="-7271055"/>
            <a:ext cx="4458644" cy="1960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4" name="Google Shape;1194;p8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-13425" y="-3687046"/>
            <a:ext cx="4342738" cy="3682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5" name="Google Shape;1195;p8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329466" y="-3685317"/>
            <a:ext cx="5006612" cy="3677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6" name="Google Shape;1196;p8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9327830" y="-3686491"/>
            <a:ext cx="2897199" cy="3680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7" name="Google Shape;1197;p83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561980" y="-10965"/>
            <a:ext cx="3772640" cy="1638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8" name="Google Shape;1198;p83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9328050" y="-12464"/>
            <a:ext cx="2902590" cy="1642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9" name="Google Shape;1199;p83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-8796" y="-7031"/>
            <a:ext cx="5576161" cy="1638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0" name="Google Shape;1200;p83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4897889" y="-5090095"/>
            <a:ext cx="5651519" cy="1824387"/>
          </a:xfrm>
          <a:prstGeom prst="rect">
            <a:avLst/>
          </a:prstGeom>
          <a:noFill/>
          <a:ln>
            <a:noFill/>
          </a:ln>
        </p:spPr>
      </p:pic>
      <p:sp>
        <p:nvSpPr>
          <p:cNvPr id="1201" name="Google Shape;1201;p83"/>
          <p:cNvSpPr txBox="1"/>
          <p:nvPr/>
        </p:nvSpPr>
        <p:spPr>
          <a:xfrm>
            <a:off x="344724" y="2456308"/>
            <a:ext cx="112425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4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83"/>
          <p:cNvSpPr txBox="1"/>
          <p:nvPr/>
        </p:nvSpPr>
        <p:spPr>
          <a:xfrm>
            <a:off x="894350" y="2815313"/>
            <a:ext cx="3744557" cy="7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rgbClr val="00635E"/>
                </a:solidFill>
                <a:latin typeface="Arial"/>
                <a:ea typeface="Arial"/>
                <a:cs typeface="Arial"/>
                <a:sym typeface="Arial"/>
              </a:rPr>
              <a:t>Precatórios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3" name="Google Shape;1203;p83"/>
          <p:cNvSpPr/>
          <p:nvPr/>
        </p:nvSpPr>
        <p:spPr>
          <a:xfrm>
            <a:off x="3096516" y="-6162675"/>
            <a:ext cx="9093300" cy="5311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04" name="Google Shape;1204;p83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4717436" y="-4397620"/>
            <a:ext cx="5651519" cy="1824387"/>
          </a:xfrm>
          <a:prstGeom prst="rect">
            <a:avLst/>
          </a:prstGeom>
          <a:noFill/>
          <a:ln>
            <a:noFill/>
          </a:ln>
        </p:spPr>
      </p:pic>
      <p:sp>
        <p:nvSpPr>
          <p:cNvPr id="1205" name="Google Shape;1205;p83"/>
          <p:cNvSpPr/>
          <p:nvPr/>
        </p:nvSpPr>
        <p:spPr>
          <a:xfrm>
            <a:off x="-8409708" y="-5040516"/>
            <a:ext cx="29011417" cy="16916400"/>
          </a:xfrm>
          <a:custGeom>
            <a:avLst/>
            <a:gdLst/>
            <a:ahLst/>
            <a:cxnLst/>
            <a:rect l="l" t="t" r="r" b="b"/>
            <a:pathLst>
              <a:path w="29011417" h="16916400" extrusionOk="0">
                <a:moveTo>
                  <a:pt x="0" y="0"/>
                </a:moveTo>
                <a:lnTo>
                  <a:pt x="29011417" y="0"/>
                </a:lnTo>
                <a:lnTo>
                  <a:pt x="29011417" y="16916400"/>
                </a:lnTo>
                <a:lnTo>
                  <a:pt x="0" y="16916400"/>
                </a:lnTo>
                <a:lnTo>
                  <a:pt x="0" y="0"/>
                </a:lnTo>
                <a:close/>
                <a:moveTo>
                  <a:pt x="8409709" y="5040516"/>
                </a:moveTo>
                <a:lnTo>
                  <a:pt x="8409709" y="11898516"/>
                </a:lnTo>
                <a:lnTo>
                  <a:pt x="20609317" y="11898516"/>
                </a:lnTo>
                <a:lnTo>
                  <a:pt x="20609317" y="5040516"/>
                </a:lnTo>
                <a:lnTo>
                  <a:pt x="8409709" y="5040516"/>
                </a:lnTo>
                <a:close/>
              </a:path>
            </a:pathLst>
          </a:custGeom>
          <a:solidFill>
            <a:schemeClr val="dk1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06" name="Google Shape;1206;p83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4380969" y="-5130799"/>
            <a:ext cx="6324456" cy="15635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1" name="Google Shape;1211;p93"/>
          <p:cNvSpPr txBox="1"/>
          <p:nvPr/>
        </p:nvSpPr>
        <p:spPr>
          <a:xfrm>
            <a:off x="1433704" y="5083545"/>
            <a:ext cx="9672196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A CONQUISTA DA PEC 66/23</a:t>
            </a:r>
            <a:br>
              <a:rPr lang="en-US" sz="48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48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EC 136</a:t>
            </a:r>
            <a:endParaRPr/>
          </a:p>
        </p:txBody>
      </p:sp>
      <p:pic>
        <p:nvPicPr>
          <p:cNvPr id="1212" name="Google Shape;1212;p93"/>
          <p:cNvPicPr preferRelativeResize="0"/>
          <p:nvPr/>
        </p:nvPicPr>
        <p:blipFill rotWithShape="1">
          <a:blip r:embed="rId3">
            <a:alphaModFix/>
          </a:blip>
          <a:srcRect t="22983" b="5755"/>
          <a:stretch/>
        </p:blipFill>
        <p:spPr>
          <a:xfrm>
            <a:off x="1086099" y="1069106"/>
            <a:ext cx="10019801" cy="40144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Google Shape;1217;p94"/>
          <p:cNvSpPr/>
          <p:nvPr/>
        </p:nvSpPr>
        <p:spPr>
          <a:xfrm>
            <a:off x="1" y="0"/>
            <a:ext cx="3922129" cy="6957357"/>
          </a:xfrm>
          <a:prstGeom prst="rect">
            <a:avLst/>
          </a:prstGeom>
          <a:solidFill>
            <a:srgbClr val="FFCF36"/>
          </a:solidFill>
          <a:ln w="25400" cap="flat" cmpd="sng">
            <a:solidFill>
              <a:srgbClr val="FFCF3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18" name="Google Shape;1218;p94" descr="FNP defende parcelamento de precatórios como medida vital para saúde financeira de municípios"/>
          <p:cNvPicPr preferRelativeResize="0"/>
          <p:nvPr/>
        </p:nvPicPr>
        <p:blipFill rotWithShape="1">
          <a:blip r:embed="rId3">
            <a:alphaModFix/>
          </a:blip>
          <a:srcRect l="22560" t="24297" r="9690" b="17671"/>
          <a:stretch/>
        </p:blipFill>
        <p:spPr>
          <a:xfrm>
            <a:off x="1" y="3986561"/>
            <a:ext cx="3922129" cy="251959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19" name="Google Shape;1219;p94"/>
          <p:cNvGraphicFramePr/>
          <p:nvPr/>
        </p:nvGraphicFramePr>
        <p:xfrm>
          <a:off x="4143384" y="178419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{6DC3A025-3AEF-41D4-A6A7-BBF8C5398089}</a:tableStyleId>
              </a:tblPr>
              <a:tblGrid>
                <a:gridCol w="3922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2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28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rPr lang="en-US" sz="2100" b="1" u="none" strike="noStrike" cap="none"/>
                        <a:t>Estoque de precatórios em mora (% da RCL)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endParaRPr sz="2100" u="none" strike="noStrike" cap="none"/>
                    </a:p>
                  </a:txBody>
                  <a:tcPr marL="76150" marR="76150" marT="38075" marB="3807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rPr lang="en-US" sz="2100" b="1" u="none" strike="noStrike" cap="none"/>
                        <a:t>Percentual mínimo da RCL a ser destinado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endParaRPr sz="2100" b="1" u="none" strike="noStrike" cap="none"/>
                    </a:p>
                  </a:txBody>
                  <a:tcPr marL="76150" marR="76150" marT="38075" marB="3807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rPr lang="en-US" sz="2100" b="1" u="none" strike="noStrike" cap="none"/>
                        <a:t>Sem estoque </a:t>
                      </a:r>
                      <a:r>
                        <a:rPr lang="en-US" sz="2100" u="none" strike="noStrike" cap="none"/>
                        <a:t>ou até </a:t>
                      </a:r>
                      <a:r>
                        <a:rPr lang="en-US" sz="2100" b="1" u="none" strike="noStrike" cap="none"/>
                        <a:t>15%</a:t>
                      </a:r>
                      <a:endParaRPr sz="2100" u="none" strike="noStrike" cap="none"/>
                    </a:p>
                  </a:txBody>
                  <a:tcPr marL="76150" marR="76150" marT="38075" marB="3807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rPr lang="en-US" sz="2100" b="1" u="none" strike="noStrike" cap="none"/>
                        <a:t>1%</a:t>
                      </a:r>
                      <a:endParaRPr sz="2100" u="none" strike="noStrike" cap="none"/>
                    </a:p>
                  </a:txBody>
                  <a:tcPr marL="76150" marR="76150" marT="38075" marB="3807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rPr lang="en-US" sz="2100" u="none" strike="noStrike" cap="none"/>
                        <a:t>&gt; 15% e ≤ 25%</a:t>
                      </a:r>
                      <a:endParaRPr/>
                    </a:p>
                  </a:txBody>
                  <a:tcPr marL="76150" marR="76150" marT="38075" marB="38075" anchor="ctr">
                    <a:solidFill>
                      <a:srgbClr val="FCFB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rPr lang="en-US" sz="2100" b="1" u="none" strike="noStrike" cap="none"/>
                        <a:t>1,5%</a:t>
                      </a:r>
                      <a:endParaRPr sz="2100" u="none" strike="noStrike" cap="none"/>
                    </a:p>
                  </a:txBody>
                  <a:tcPr marL="76150" marR="76150" marT="38075" marB="38075" anchor="ctr">
                    <a:solidFill>
                      <a:srgbClr val="FCF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rPr lang="en-US" sz="2100" u="none" strike="noStrike" cap="none"/>
                        <a:t>&gt; 25% e ≤ 35%</a:t>
                      </a:r>
                      <a:endParaRPr/>
                    </a:p>
                  </a:txBody>
                  <a:tcPr marL="76150" marR="76150" marT="38075" marB="3807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rPr lang="en-US" sz="2100" b="1" u="none" strike="noStrike" cap="none"/>
                        <a:t>2%</a:t>
                      </a:r>
                      <a:endParaRPr sz="2100" u="none" strike="noStrike" cap="none"/>
                    </a:p>
                  </a:txBody>
                  <a:tcPr marL="76150" marR="76150" marT="38075" marB="3807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rPr lang="en-US" sz="21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&gt; 35% e ≤ 45%</a:t>
                      </a:r>
                      <a:endParaRPr/>
                    </a:p>
                  </a:txBody>
                  <a:tcPr marL="76150" marR="76150" marT="38075" marB="38075" anchor="ctr">
                    <a:solidFill>
                      <a:srgbClr val="FCFB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rPr lang="en-US" sz="2100" b="1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2,5%</a:t>
                      </a:r>
                      <a:endParaRPr/>
                    </a:p>
                  </a:txBody>
                  <a:tcPr marL="76150" marR="76150" marT="38075" marB="38075" anchor="ctr">
                    <a:solidFill>
                      <a:srgbClr val="FCF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rPr lang="en-US" sz="2100" u="none" strike="noStrike" cap="none"/>
                        <a:t>&gt; 45% e ≤ 55%</a:t>
                      </a:r>
                      <a:endParaRPr/>
                    </a:p>
                  </a:txBody>
                  <a:tcPr marL="76150" marR="76150" marT="38075" marB="3807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rPr lang="en-US" sz="2100" b="1" u="none" strike="noStrike" cap="none"/>
                        <a:t>3%</a:t>
                      </a:r>
                      <a:endParaRPr sz="2100" u="none" strike="noStrike" cap="none"/>
                    </a:p>
                  </a:txBody>
                  <a:tcPr marL="76150" marR="76150" marT="38075" marB="3807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3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rPr lang="en-US" sz="2100" u="none" strike="noStrike" cap="none"/>
                        <a:t>&gt; 55% e ≤ 65%</a:t>
                      </a:r>
                      <a:endParaRPr/>
                    </a:p>
                  </a:txBody>
                  <a:tcPr marL="76150" marR="76150" marT="38075" marB="38075" anchor="ctr">
                    <a:solidFill>
                      <a:srgbClr val="FCFB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rPr lang="en-US" sz="2100" b="1" u="none" strike="noStrike" cap="none"/>
                        <a:t>3,5%</a:t>
                      </a:r>
                      <a:endParaRPr sz="2100" u="none" strike="noStrike" cap="none"/>
                    </a:p>
                  </a:txBody>
                  <a:tcPr marL="76150" marR="76150" marT="38075" marB="38075" anchor="ctr">
                    <a:solidFill>
                      <a:srgbClr val="FCF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3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rPr lang="en-US" sz="2100" u="none" strike="noStrike" cap="none"/>
                        <a:t>&gt; 65% e ≤ 75%</a:t>
                      </a:r>
                      <a:endParaRPr/>
                    </a:p>
                  </a:txBody>
                  <a:tcPr marL="76150" marR="76150" marT="38075" marB="3807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rPr lang="en-US" sz="2100" b="1" u="none" strike="noStrike" cap="none"/>
                        <a:t>4%</a:t>
                      </a:r>
                      <a:endParaRPr sz="2100" u="none" strike="noStrike" cap="none"/>
                    </a:p>
                  </a:txBody>
                  <a:tcPr marL="76150" marR="76150" marT="38075" marB="38075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3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rPr lang="en-US" sz="2100" u="none" strike="noStrike" cap="none"/>
                        <a:t>&gt; 75% e ≤ 85%</a:t>
                      </a:r>
                      <a:endParaRPr/>
                    </a:p>
                  </a:txBody>
                  <a:tcPr marL="76150" marR="76150" marT="38075" marB="38075" anchor="ctr">
                    <a:solidFill>
                      <a:srgbClr val="FCFB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rPr lang="en-US" sz="2100" b="1" u="none" strike="noStrike" cap="none"/>
                        <a:t>4,5%</a:t>
                      </a:r>
                      <a:endParaRPr sz="2100" u="none" strike="noStrike" cap="none"/>
                    </a:p>
                  </a:txBody>
                  <a:tcPr marL="76150" marR="76150" marT="38075" marB="38075" anchor="ctr">
                    <a:solidFill>
                      <a:srgbClr val="FCF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3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rPr lang="en-US" sz="2100" u="none" strike="noStrike" cap="none"/>
                        <a:t>Superior a 85%</a:t>
                      </a:r>
                      <a:endParaRPr/>
                    </a:p>
                  </a:txBody>
                  <a:tcPr marL="76150" marR="76150" marT="38075" marB="3807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rPr lang="en-US" sz="2100" b="1" u="none" strike="noStrike" cap="none"/>
                        <a:t>5%</a:t>
                      </a:r>
                      <a:endParaRPr sz="2100" u="none" strike="noStrike" cap="none"/>
                    </a:p>
                  </a:txBody>
                  <a:tcPr marL="76150" marR="76150" marT="38075" marB="38075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220" name="Google Shape;1220;p94"/>
          <p:cNvSpPr txBox="1"/>
          <p:nvPr/>
        </p:nvSpPr>
        <p:spPr>
          <a:xfrm>
            <a:off x="4450279" y="658137"/>
            <a:ext cx="6232589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Faixas de pagamento</a:t>
            </a:r>
            <a:endParaRPr/>
          </a:p>
        </p:txBody>
      </p:sp>
      <p:pic>
        <p:nvPicPr>
          <p:cNvPr id="1221" name="Google Shape;1221;p94" descr="Interface gráfica do usuário, Site"/>
          <p:cNvPicPr preferRelativeResize="0"/>
          <p:nvPr/>
        </p:nvPicPr>
        <p:blipFill rotWithShape="1">
          <a:blip r:embed="rId4">
            <a:alphaModFix/>
          </a:blip>
          <a:srcRect t="27805" b="35122"/>
          <a:stretch/>
        </p:blipFill>
        <p:spPr>
          <a:xfrm>
            <a:off x="1" y="1396197"/>
            <a:ext cx="3922129" cy="25903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6" name="Google Shape;1226;p7"/>
          <p:cNvSpPr txBox="1"/>
          <p:nvPr/>
        </p:nvSpPr>
        <p:spPr>
          <a:xfrm>
            <a:off x="644400" y="552300"/>
            <a:ext cx="115476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Precatórios - Aplicação imediata da EC 136</a:t>
            </a:r>
            <a:endParaRPr sz="3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7" name="Google Shape;1227;p7"/>
          <p:cNvSpPr txBox="1"/>
          <p:nvPr/>
        </p:nvSpPr>
        <p:spPr>
          <a:xfrm>
            <a:off x="644400" y="1445938"/>
            <a:ext cx="11066100" cy="485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8100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</a:t>
            </a: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TJSP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queria aplicar a </a:t>
            </a: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EC 136 só em 2026.</a:t>
            </a: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100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São Paulo/SP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Santo André/SP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conseguiram</a:t>
            </a: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liminar 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 CNJ</a:t>
            </a: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obrigando TJSP aplicar as novas regras.</a:t>
            </a: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100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Para evitar que esse entendimento influencie outros tribunais e assegurar a aplicação imediata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 EC</a:t>
            </a: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FNP ingressou como parte interessada no CNJ;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100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FNP solicitou audiências e requereu participação no Grupo de Trabalho que discutirá as novas regras.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3" name="Google Shape;1233;p84"/>
          <p:cNvPicPr preferRelativeResize="0"/>
          <p:nvPr/>
        </p:nvPicPr>
        <p:blipFill rotWithShape="1">
          <a:blip r:embed="rId3">
            <a:alphaModFix/>
          </a:blip>
          <a:srcRect t="59209" r="48474" b="18332"/>
          <a:stretch/>
        </p:blipFill>
        <p:spPr>
          <a:xfrm>
            <a:off x="-22107" y="5032813"/>
            <a:ext cx="6302122" cy="19983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4" name="Google Shape;1234;p84"/>
          <p:cNvPicPr preferRelativeResize="0"/>
          <p:nvPr/>
        </p:nvPicPr>
        <p:blipFill rotWithShape="1">
          <a:blip r:embed="rId3">
            <a:alphaModFix/>
          </a:blip>
          <a:srcRect l="51617" t="59333" r="-1882" b="18331"/>
          <a:stretch/>
        </p:blipFill>
        <p:spPr>
          <a:xfrm>
            <a:off x="6277952" y="5031676"/>
            <a:ext cx="6148200" cy="1987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5" name="Google Shape;1235;p8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82292" y="-5310486"/>
            <a:ext cx="4451183" cy="1627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6" name="Google Shape;1236;p8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29749" y="-5311419"/>
            <a:ext cx="3458525" cy="1631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7" name="Google Shape;1237;p8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 flipH="1">
            <a:off x="-11000" y="-7271055"/>
            <a:ext cx="7800438" cy="1960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8" name="Google Shape;1238;p8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-15821" y="-5310142"/>
            <a:ext cx="4346803" cy="1631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9" name="Google Shape;1239;p8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10800000" flipH="1">
            <a:off x="7776952" y="-7271055"/>
            <a:ext cx="4458644" cy="1960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0" name="Google Shape;1240;p8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-13425" y="-3687046"/>
            <a:ext cx="4342738" cy="3682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1" name="Google Shape;1241;p8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329466" y="-3685317"/>
            <a:ext cx="5006612" cy="3677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2" name="Google Shape;1242;p8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9327830" y="-3686491"/>
            <a:ext cx="2897199" cy="3680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3" name="Google Shape;1243;p8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561980" y="-10965"/>
            <a:ext cx="3772640" cy="1638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4" name="Google Shape;1244;p84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9328050" y="-12464"/>
            <a:ext cx="2902590" cy="1642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5" name="Google Shape;1245;p84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-8796" y="-7031"/>
            <a:ext cx="5576161" cy="1638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6" name="Google Shape;1246;p84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4897889" y="-5090095"/>
            <a:ext cx="5651519" cy="1824387"/>
          </a:xfrm>
          <a:prstGeom prst="rect">
            <a:avLst/>
          </a:prstGeom>
          <a:noFill/>
          <a:ln>
            <a:noFill/>
          </a:ln>
        </p:spPr>
      </p:pic>
      <p:sp>
        <p:nvSpPr>
          <p:cNvPr id="1247" name="Google Shape;1247;p84"/>
          <p:cNvSpPr txBox="1"/>
          <p:nvPr/>
        </p:nvSpPr>
        <p:spPr>
          <a:xfrm>
            <a:off x="344724" y="2456308"/>
            <a:ext cx="112425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4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8" name="Google Shape;1248;p84"/>
          <p:cNvSpPr txBox="1"/>
          <p:nvPr/>
        </p:nvSpPr>
        <p:spPr>
          <a:xfrm>
            <a:off x="894350" y="2815313"/>
            <a:ext cx="7591728" cy="7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rgbClr val="00635E"/>
                </a:solidFill>
                <a:latin typeface="Arial"/>
                <a:ea typeface="Arial"/>
                <a:cs typeface="Arial"/>
                <a:sym typeface="Arial"/>
              </a:rPr>
              <a:t>Agenda Legislativa - FNP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9" name="Google Shape;1249;p84"/>
          <p:cNvSpPr/>
          <p:nvPr/>
        </p:nvSpPr>
        <p:spPr>
          <a:xfrm>
            <a:off x="3096516" y="-6162675"/>
            <a:ext cx="9093300" cy="5311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50" name="Google Shape;1250;p84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4717436" y="-4397620"/>
            <a:ext cx="5651519" cy="1824387"/>
          </a:xfrm>
          <a:prstGeom prst="rect">
            <a:avLst/>
          </a:prstGeom>
          <a:noFill/>
          <a:ln>
            <a:noFill/>
          </a:ln>
        </p:spPr>
      </p:pic>
      <p:sp>
        <p:nvSpPr>
          <p:cNvPr id="1251" name="Google Shape;1251;p84"/>
          <p:cNvSpPr/>
          <p:nvPr/>
        </p:nvSpPr>
        <p:spPr>
          <a:xfrm>
            <a:off x="-8409708" y="-5040516"/>
            <a:ext cx="29011417" cy="16916400"/>
          </a:xfrm>
          <a:custGeom>
            <a:avLst/>
            <a:gdLst/>
            <a:ahLst/>
            <a:cxnLst/>
            <a:rect l="l" t="t" r="r" b="b"/>
            <a:pathLst>
              <a:path w="29011417" h="16916400" extrusionOk="0">
                <a:moveTo>
                  <a:pt x="0" y="0"/>
                </a:moveTo>
                <a:lnTo>
                  <a:pt x="29011417" y="0"/>
                </a:lnTo>
                <a:lnTo>
                  <a:pt x="29011417" y="16916400"/>
                </a:lnTo>
                <a:lnTo>
                  <a:pt x="0" y="16916400"/>
                </a:lnTo>
                <a:lnTo>
                  <a:pt x="0" y="0"/>
                </a:lnTo>
                <a:close/>
                <a:moveTo>
                  <a:pt x="8409709" y="5040516"/>
                </a:moveTo>
                <a:lnTo>
                  <a:pt x="8409709" y="11898516"/>
                </a:lnTo>
                <a:lnTo>
                  <a:pt x="20609317" y="11898516"/>
                </a:lnTo>
                <a:lnTo>
                  <a:pt x="20609317" y="5040516"/>
                </a:lnTo>
                <a:lnTo>
                  <a:pt x="8409709" y="5040516"/>
                </a:lnTo>
                <a:close/>
              </a:path>
            </a:pathLst>
          </a:custGeom>
          <a:solidFill>
            <a:schemeClr val="dk1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52" name="Google Shape;1252;p84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4380969" y="-5130799"/>
            <a:ext cx="6324456" cy="15635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7" name="Google Shape;1257;p85"/>
          <p:cNvSpPr txBox="1"/>
          <p:nvPr/>
        </p:nvSpPr>
        <p:spPr>
          <a:xfrm>
            <a:off x="644400" y="552300"/>
            <a:ext cx="115476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Agenda Legislativa - FNP</a:t>
            </a:r>
            <a:endParaRPr sz="3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58" name="Google Shape;1258;p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1125" y="1347425"/>
            <a:ext cx="7259551" cy="5200501"/>
          </a:xfrm>
          <a:prstGeom prst="rect">
            <a:avLst/>
          </a:prstGeom>
          <a:noFill/>
          <a:ln>
            <a:noFill/>
          </a:ln>
        </p:spPr>
      </p:pic>
      <p:sp>
        <p:nvSpPr>
          <p:cNvPr id="1259" name="Google Shape;1259;p85"/>
          <p:cNvSpPr txBox="1"/>
          <p:nvPr/>
        </p:nvSpPr>
        <p:spPr>
          <a:xfrm>
            <a:off x="7940750" y="2930675"/>
            <a:ext cx="3755700" cy="20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US"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Acompanhe as pautas prioritárias da FNP em </a:t>
            </a:r>
            <a:r>
              <a:rPr lang="en-US"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www.fnp.org.br</a:t>
            </a:r>
            <a:endParaRPr sz="27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5" name="Google Shape;1265;p86"/>
          <p:cNvPicPr preferRelativeResize="0"/>
          <p:nvPr/>
        </p:nvPicPr>
        <p:blipFill rotWithShape="1">
          <a:blip r:embed="rId3">
            <a:alphaModFix/>
          </a:blip>
          <a:srcRect t="59211" r="48476" b="18331"/>
          <a:stretch/>
        </p:blipFill>
        <p:spPr>
          <a:xfrm>
            <a:off x="-6383299" y="5032813"/>
            <a:ext cx="6302124" cy="1998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6" name="Google Shape;1266;p86"/>
          <p:cNvPicPr preferRelativeResize="0"/>
          <p:nvPr/>
        </p:nvPicPr>
        <p:blipFill rotWithShape="1">
          <a:blip r:embed="rId3">
            <a:alphaModFix/>
          </a:blip>
          <a:srcRect l="51619" t="59334" r="-1885" b="18330"/>
          <a:stretch/>
        </p:blipFill>
        <p:spPr>
          <a:xfrm>
            <a:off x="12430778" y="5031676"/>
            <a:ext cx="6148200" cy="1987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7" name="Google Shape;1267;p8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82292" y="928548"/>
            <a:ext cx="4451183" cy="1627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8" name="Google Shape;1268;p8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29749" y="927615"/>
            <a:ext cx="3458525" cy="1631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9" name="Google Shape;1269;p8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 flipH="1">
            <a:off x="-11000" y="-1032021"/>
            <a:ext cx="7800438" cy="1960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0" name="Google Shape;1270;p8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-15821" y="928892"/>
            <a:ext cx="4346802" cy="1631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1" name="Google Shape;1271;p8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10800000" flipH="1">
            <a:off x="7776952" y="-1032021"/>
            <a:ext cx="4458645" cy="1960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2" name="Google Shape;1272;p8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-13425" y="2551988"/>
            <a:ext cx="4342737" cy="3682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3" name="Google Shape;1273;p86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329466" y="2553717"/>
            <a:ext cx="5006612" cy="3677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4" name="Google Shape;1274;p86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9327830" y="2552543"/>
            <a:ext cx="2897198" cy="3680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5" name="Google Shape;1275;p86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561980" y="6228069"/>
            <a:ext cx="3772640" cy="1638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6" name="Google Shape;1276;p86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9328050" y="6226570"/>
            <a:ext cx="2902590" cy="1642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7" name="Google Shape;1277;p86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-8796" y="6232003"/>
            <a:ext cx="5576161" cy="1638835"/>
          </a:xfrm>
          <a:prstGeom prst="rect">
            <a:avLst/>
          </a:prstGeom>
          <a:noFill/>
          <a:ln>
            <a:noFill/>
          </a:ln>
        </p:spPr>
      </p:pic>
      <p:sp>
        <p:nvSpPr>
          <p:cNvPr id="1278" name="Google Shape;1278;p86"/>
          <p:cNvSpPr/>
          <p:nvPr/>
        </p:nvSpPr>
        <p:spPr>
          <a:xfrm>
            <a:off x="3096516" y="923925"/>
            <a:ext cx="9093203" cy="53117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9" name="Google Shape;1279;p86"/>
          <p:cNvSpPr/>
          <p:nvPr/>
        </p:nvSpPr>
        <p:spPr>
          <a:xfrm>
            <a:off x="-8409708" y="-5040516"/>
            <a:ext cx="29011417" cy="16916400"/>
          </a:xfrm>
          <a:custGeom>
            <a:avLst/>
            <a:gdLst/>
            <a:ahLst/>
            <a:cxnLst/>
            <a:rect l="l" t="t" r="r" b="b"/>
            <a:pathLst>
              <a:path w="29011417" h="16916400" extrusionOk="0">
                <a:moveTo>
                  <a:pt x="0" y="0"/>
                </a:moveTo>
                <a:lnTo>
                  <a:pt x="29011417" y="0"/>
                </a:lnTo>
                <a:lnTo>
                  <a:pt x="29011417" y="16916400"/>
                </a:lnTo>
                <a:lnTo>
                  <a:pt x="0" y="16916400"/>
                </a:lnTo>
                <a:lnTo>
                  <a:pt x="0" y="0"/>
                </a:lnTo>
                <a:close/>
                <a:moveTo>
                  <a:pt x="8409709" y="5040516"/>
                </a:moveTo>
                <a:lnTo>
                  <a:pt x="8409709" y="11898516"/>
                </a:lnTo>
                <a:lnTo>
                  <a:pt x="20609317" y="11898516"/>
                </a:lnTo>
                <a:lnTo>
                  <a:pt x="20609317" y="5040516"/>
                </a:lnTo>
                <a:lnTo>
                  <a:pt x="8409709" y="5040516"/>
                </a:lnTo>
                <a:close/>
              </a:path>
            </a:pathLst>
          </a:custGeom>
          <a:solidFill>
            <a:schemeClr val="dk1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80" name="Google Shape;1280;p86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4380969" y="2819401"/>
            <a:ext cx="6324454" cy="15635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6" name="Google Shape;1286;p87"/>
          <p:cNvPicPr preferRelativeResize="0"/>
          <p:nvPr/>
        </p:nvPicPr>
        <p:blipFill rotWithShape="1">
          <a:blip r:embed="rId3">
            <a:alphaModFix/>
          </a:blip>
          <a:srcRect t="59209" r="48474" b="18332"/>
          <a:stretch/>
        </p:blipFill>
        <p:spPr>
          <a:xfrm>
            <a:off x="-22107" y="5032813"/>
            <a:ext cx="6302122" cy="19983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7" name="Google Shape;1287;p87"/>
          <p:cNvPicPr preferRelativeResize="0"/>
          <p:nvPr/>
        </p:nvPicPr>
        <p:blipFill rotWithShape="1">
          <a:blip r:embed="rId3">
            <a:alphaModFix/>
          </a:blip>
          <a:srcRect l="51617" t="59333" r="-1882" b="18331"/>
          <a:stretch/>
        </p:blipFill>
        <p:spPr>
          <a:xfrm>
            <a:off x="6277952" y="5031676"/>
            <a:ext cx="6148200" cy="1987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8" name="Google Shape;1288;p8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82292" y="-5310486"/>
            <a:ext cx="4451183" cy="1627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9" name="Google Shape;1289;p8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29749" y="-5311419"/>
            <a:ext cx="3458525" cy="1631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0" name="Google Shape;1290;p8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 flipH="1">
            <a:off x="-11000" y="-7271055"/>
            <a:ext cx="7800438" cy="1960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1" name="Google Shape;1291;p8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-15821" y="-5310142"/>
            <a:ext cx="4346803" cy="1631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2" name="Google Shape;1292;p8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10800000" flipH="1">
            <a:off x="7776952" y="-7271055"/>
            <a:ext cx="4458644" cy="1960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3" name="Google Shape;1293;p87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-13425" y="-3687046"/>
            <a:ext cx="4342738" cy="3682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4" name="Google Shape;1294;p8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329466" y="-3685317"/>
            <a:ext cx="5006612" cy="3677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5" name="Google Shape;1295;p87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9327830" y="-3686491"/>
            <a:ext cx="2897199" cy="3680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6" name="Google Shape;1296;p87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561980" y="-10965"/>
            <a:ext cx="3772640" cy="1638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7" name="Google Shape;1297;p87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9328050" y="-12464"/>
            <a:ext cx="2902590" cy="1642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8" name="Google Shape;1298;p87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-8796" y="-7031"/>
            <a:ext cx="5576161" cy="1638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9" name="Google Shape;1299;p87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4897889" y="-5090095"/>
            <a:ext cx="5651519" cy="1824387"/>
          </a:xfrm>
          <a:prstGeom prst="rect">
            <a:avLst/>
          </a:prstGeom>
          <a:noFill/>
          <a:ln>
            <a:noFill/>
          </a:ln>
        </p:spPr>
      </p:pic>
      <p:sp>
        <p:nvSpPr>
          <p:cNvPr id="1300" name="Google Shape;1300;p87"/>
          <p:cNvSpPr/>
          <p:nvPr/>
        </p:nvSpPr>
        <p:spPr>
          <a:xfrm>
            <a:off x="3096516" y="-6162675"/>
            <a:ext cx="9093300" cy="5311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01" name="Google Shape;1301;p87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4717436" y="-4397620"/>
            <a:ext cx="5651519" cy="1824387"/>
          </a:xfrm>
          <a:prstGeom prst="rect">
            <a:avLst/>
          </a:prstGeom>
          <a:noFill/>
          <a:ln>
            <a:noFill/>
          </a:ln>
        </p:spPr>
      </p:pic>
      <p:sp>
        <p:nvSpPr>
          <p:cNvPr id="1302" name="Google Shape;1302;p87"/>
          <p:cNvSpPr/>
          <p:nvPr/>
        </p:nvSpPr>
        <p:spPr>
          <a:xfrm>
            <a:off x="-8409708" y="-5040516"/>
            <a:ext cx="29011417" cy="16916400"/>
          </a:xfrm>
          <a:custGeom>
            <a:avLst/>
            <a:gdLst/>
            <a:ahLst/>
            <a:cxnLst/>
            <a:rect l="l" t="t" r="r" b="b"/>
            <a:pathLst>
              <a:path w="29011417" h="16916400" extrusionOk="0">
                <a:moveTo>
                  <a:pt x="0" y="0"/>
                </a:moveTo>
                <a:lnTo>
                  <a:pt x="29011417" y="0"/>
                </a:lnTo>
                <a:lnTo>
                  <a:pt x="29011417" y="16916400"/>
                </a:lnTo>
                <a:lnTo>
                  <a:pt x="0" y="16916400"/>
                </a:lnTo>
                <a:lnTo>
                  <a:pt x="0" y="0"/>
                </a:lnTo>
                <a:close/>
                <a:moveTo>
                  <a:pt x="8409709" y="5040516"/>
                </a:moveTo>
                <a:lnTo>
                  <a:pt x="8409709" y="11898516"/>
                </a:lnTo>
                <a:lnTo>
                  <a:pt x="20609317" y="11898516"/>
                </a:lnTo>
                <a:lnTo>
                  <a:pt x="20609317" y="5040516"/>
                </a:lnTo>
                <a:lnTo>
                  <a:pt x="8409709" y="5040516"/>
                </a:lnTo>
                <a:close/>
              </a:path>
            </a:pathLst>
          </a:custGeom>
          <a:solidFill>
            <a:schemeClr val="dk1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03" name="Google Shape;1303;p87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4380969" y="-5130799"/>
            <a:ext cx="6324456" cy="1563545"/>
          </a:xfrm>
          <a:prstGeom prst="rect">
            <a:avLst/>
          </a:prstGeom>
          <a:noFill/>
          <a:ln>
            <a:noFill/>
          </a:ln>
        </p:spPr>
      </p:pic>
      <p:sp>
        <p:nvSpPr>
          <p:cNvPr id="1304" name="Google Shape;1304;p87"/>
          <p:cNvSpPr txBox="1"/>
          <p:nvPr/>
        </p:nvSpPr>
        <p:spPr>
          <a:xfrm>
            <a:off x="1596335" y="3668884"/>
            <a:ext cx="8635428" cy="1366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https://docs.google.com/document/d/1EMZqPRRC10Z_9mQN_tD43W62fiCFtv_j/edit</a:t>
            </a: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2400"/>
              </a:spcBef>
              <a:spcAft>
                <a:spcPts val="120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5" name="Google Shape;1305;p87"/>
          <p:cNvSpPr txBox="1"/>
          <p:nvPr/>
        </p:nvSpPr>
        <p:spPr>
          <a:xfrm>
            <a:off x="493590" y="2067744"/>
            <a:ext cx="11130842" cy="1421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rgbClr val="00635E"/>
                </a:solidFill>
                <a:latin typeface="Arial"/>
                <a:ea typeface="Arial"/>
                <a:cs typeface="Arial"/>
                <a:sym typeface="Arial"/>
              </a:rPr>
              <a:t>A mensagem das prefeitas e prefeitos da FNP para a COP 30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06" name="Google Shape;1306;p87"/>
          <p:cNvPicPr preferRelativeResize="0"/>
          <p:nvPr/>
        </p:nvPicPr>
        <p:blipFill rotWithShape="1">
          <a:blip r:embed="rId18">
            <a:alphaModFix/>
          </a:blip>
          <a:srcRect l="33281" t="21685" r="28832" b="26091"/>
          <a:stretch/>
        </p:blipFill>
        <p:spPr>
          <a:xfrm rot="-2700000">
            <a:off x="9714525" y="4079300"/>
            <a:ext cx="583499" cy="804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5" name="Google Shape;605;g39dfa4ab2e8_0_41"/>
          <p:cNvPicPr preferRelativeResize="0"/>
          <p:nvPr/>
        </p:nvPicPr>
        <p:blipFill rotWithShape="1">
          <a:blip r:embed="rId3">
            <a:alphaModFix/>
          </a:blip>
          <a:srcRect t="59209" r="48474" b="18332"/>
          <a:stretch/>
        </p:blipFill>
        <p:spPr>
          <a:xfrm>
            <a:off x="-22107" y="5032813"/>
            <a:ext cx="6302122" cy="199834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6" name="Google Shape;606;g39dfa4ab2e8_0_41"/>
          <p:cNvPicPr preferRelativeResize="0"/>
          <p:nvPr/>
        </p:nvPicPr>
        <p:blipFill rotWithShape="1">
          <a:blip r:embed="rId3">
            <a:alphaModFix/>
          </a:blip>
          <a:srcRect l="51617" t="59334" r="-1882" b="18330"/>
          <a:stretch/>
        </p:blipFill>
        <p:spPr>
          <a:xfrm>
            <a:off x="6277952" y="5031676"/>
            <a:ext cx="6148200" cy="1987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607" name="Google Shape;607;g39dfa4ab2e8_0_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82292" y="-5310486"/>
            <a:ext cx="4451183" cy="1627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608" name="Google Shape;608;g39dfa4ab2e8_0_4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29749" y="-5311419"/>
            <a:ext cx="3458525" cy="1631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9" name="Google Shape;609;g39dfa4ab2e8_0_4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 flipH="1">
            <a:off x="-11000" y="-7271055"/>
            <a:ext cx="7800438" cy="1960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10" name="Google Shape;610;g39dfa4ab2e8_0_4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-15821" y="-5310142"/>
            <a:ext cx="4346803" cy="1631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611" name="Google Shape;611;g39dfa4ab2e8_0_4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10800000" flipH="1">
            <a:off x="7776952" y="-7271055"/>
            <a:ext cx="4458644" cy="1960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612" name="Google Shape;612;g39dfa4ab2e8_0_4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-13425" y="-3687046"/>
            <a:ext cx="4342738" cy="3682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613" name="Google Shape;613;g39dfa4ab2e8_0_4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329466" y="-3685317"/>
            <a:ext cx="5006612" cy="3677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" name="Google Shape;614;g39dfa4ab2e8_0_4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9327830" y="-3686491"/>
            <a:ext cx="2897199" cy="3680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15" name="Google Shape;615;g39dfa4ab2e8_0_41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561980" y="-10965"/>
            <a:ext cx="3772640" cy="1638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616" name="Google Shape;616;g39dfa4ab2e8_0_4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9328050" y="-12464"/>
            <a:ext cx="2902590" cy="1642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617" name="Google Shape;617;g39dfa4ab2e8_0_41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-8796" y="-7031"/>
            <a:ext cx="5576161" cy="1638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8" name="Google Shape;618;g39dfa4ab2e8_0_41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4897889" y="-5090095"/>
            <a:ext cx="5651519" cy="1824387"/>
          </a:xfrm>
          <a:prstGeom prst="rect">
            <a:avLst/>
          </a:prstGeom>
          <a:noFill/>
          <a:ln>
            <a:noFill/>
          </a:ln>
        </p:spPr>
      </p:pic>
      <p:sp>
        <p:nvSpPr>
          <p:cNvPr id="619" name="Google Shape;619;g39dfa4ab2e8_0_41"/>
          <p:cNvSpPr txBox="1"/>
          <p:nvPr/>
        </p:nvSpPr>
        <p:spPr>
          <a:xfrm>
            <a:off x="1534022" y="2754753"/>
            <a:ext cx="10597500" cy="14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rgbClr val="00635E"/>
                </a:solidFill>
                <a:latin typeface="Arial"/>
                <a:ea typeface="Arial"/>
                <a:cs typeface="Arial"/>
                <a:sym typeface="Arial"/>
              </a:rPr>
              <a:t>Emendas: Rastreabilidade e Transparência</a:t>
            </a:r>
            <a:endParaRPr sz="4800" b="1" i="0" u="none" strike="noStrike" cap="none">
              <a:solidFill>
                <a:srgbClr val="00635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0" name="Google Shape;620;g39dfa4ab2e8_0_41"/>
          <p:cNvSpPr/>
          <p:nvPr/>
        </p:nvSpPr>
        <p:spPr>
          <a:xfrm>
            <a:off x="3096516" y="-6162675"/>
            <a:ext cx="9093300" cy="5311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21" name="Google Shape;621;g39dfa4ab2e8_0_41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4717436" y="-4397620"/>
            <a:ext cx="5651519" cy="1824387"/>
          </a:xfrm>
          <a:prstGeom prst="rect">
            <a:avLst/>
          </a:prstGeom>
          <a:noFill/>
          <a:ln>
            <a:noFill/>
          </a:ln>
        </p:spPr>
      </p:pic>
      <p:sp>
        <p:nvSpPr>
          <p:cNvPr id="622" name="Google Shape;622;g39dfa4ab2e8_0_41"/>
          <p:cNvSpPr/>
          <p:nvPr/>
        </p:nvSpPr>
        <p:spPr>
          <a:xfrm>
            <a:off x="-8446695" y="-5029191"/>
            <a:ext cx="29011417" cy="16916400"/>
          </a:xfrm>
          <a:custGeom>
            <a:avLst/>
            <a:gdLst/>
            <a:ahLst/>
            <a:cxnLst/>
            <a:rect l="l" t="t" r="r" b="b"/>
            <a:pathLst>
              <a:path w="29011417" h="16916400" extrusionOk="0">
                <a:moveTo>
                  <a:pt x="0" y="0"/>
                </a:moveTo>
                <a:lnTo>
                  <a:pt x="29011417" y="0"/>
                </a:lnTo>
                <a:lnTo>
                  <a:pt x="29011417" y="16916400"/>
                </a:lnTo>
                <a:lnTo>
                  <a:pt x="0" y="16916400"/>
                </a:lnTo>
                <a:lnTo>
                  <a:pt x="0" y="0"/>
                </a:lnTo>
                <a:close/>
                <a:moveTo>
                  <a:pt x="8409709" y="5040516"/>
                </a:moveTo>
                <a:lnTo>
                  <a:pt x="8409709" y="11898516"/>
                </a:lnTo>
                <a:lnTo>
                  <a:pt x="20609317" y="11898516"/>
                </a:lnTo>
                <a:lnTo>
                  <a:pt x="20609317" y="5040516"/>
                </a:lnTo>
                <a:lnTo>
                  <a:pt x="8409709" y="5040516"/>
                </a:lnTo>
                <a:close/>
              </a:path>
            </a:pathLst>
          </a:custGeom>
          <a:solidFill>
            <a:schemeClr val="dk1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23" name="Google Shape;623;g39dfa4ab2e8_0_41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4380969" y="-5130799"/>
            <a:ext cx="6324456" cy="15635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2" name="Google Shape;1312;p88"/>
          <p:cNvPicPr preferRelativeResize="0"/>
          <p:nvPr/>
        </p:nvPicPr>
        <p:blipFill rotWithShape="1">
          <a:blip r:embed="rId3">
            <a:alphaModFix/>
          </a:blip>
          <a:srcRect t="59211" r="48476" b="18331"/>
          <a:stretch/>
        </p:blipFill>
        <p:spPr>
          <a:xfrm>
            <a:off x="-6383299" y="5032813"/>
            <a:ext cx="6302124" cy="1998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3" name="Google Shape;1313;p88"/>
          <p:cNvPicPr preferRelativeResize="0"/>
          <p:nvPr/>
        </p:nvPicPr>
        <p:blipFill rotWithShape="1">
          <a:blip r:embed="rId3">
            <a:alphaModFix/>
          </a:blip>
          <a:srcRect l="51619" t="59334" r="-1885" b="18330"/>
          <a:stretch/>
        </p:blipFill>
        <p:spPr>
          <a:xfrm>
            <a:off x="12430778" y="5031676"/>
            <a:ext cx="6148200" cy="1987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4" name="Google Shape;1314;p8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82292" y="928548"/>
            <a:ext cx="4451183" cy="1627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5" name="Google Shape;1315;p8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29749" y="927615"/>
            <a:ext cx="3458525" cy="1631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6" name="Google Shape;1316;p8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 flipH="1">
            <a:off x="-11000" y="-1032021"/>
            <a:ext cx="7800438" cy="1960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7" name="Google Shape;1317;p8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-15821" y="928892"/>
            <a:ext cx="4346802" cy="1631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8" name="Google Shape;1318;p8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10800000" flipH="1">
            <a:off x="7776952" y="-1032021"/>
            <a:ext cx="4458645" cy="1960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9" name="Google Shape;1319;p88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-13425" y="2551988"/>
            <a:ext cx="4342737" cy="3682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0" name="Google Shape;1320;p88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329466" y="2553717"/>
            <a:ext cx="5006612" cy="3677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1" name="Google Shape;1321;p88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9327830" y="2552543"/>
            <a:ext cx="2897198" cy="3680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2" name="Google Shape;1322;p88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561980" y="6228069"/>
            <a:ext cx="3772640" cy="1638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3" name="Google Shape;1323;p88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9328050" y="6226570"/>
            <a:ext cx="2902590" cy="1642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4" name="Google Shape;1324;p88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-8796" y="6232003"/>
            <a:ext cx="5576161" cy="1638835"/>
          </a:xfrm>
          <a:prstGeom prst="rect">
            <a:avLst/>
          </a:prstGeom>
          <a:noFill/>
          <a:ln>
            <a:noFill/>
          </a:ln>
        </p:spPr>
      </p:pic>
      <p:sp>
        <p:nvSpPr>
          <p:cNvPr id="1325" name="Google Shape;1325;p88"/>
          <p:cNvSpPr/>
          <p:nvPr/>
        </p:nvSpPr>
        <p:spPr>
          <a:xfrm>
            <a:off x="3096516" y="923925"/>
            <a:ext cx="9093203" cy="53117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6" name="Google Shape;1326;p88"/>
          <p:cNvSpPr/>
          <p:nvPr/>
        </p:nvSpPr>
        <p:spPr>
          <a:xfrm>
            <a:off x="-8409708" y="-5040516"/>
            <a:ext cx="29011417" cy="16916400"/>
          </a:xfrm>
          <a:custGeom>
            <a:avLst/>
            <a:gdLst/>
            <a:ahLst/>
            <a:cxnLst/>
            <a:rect l="l" t="t" r="r" b="b"/>
            <a:pathLst>
              <a:path w="29011417" h="16916400" extrusionOk="0">
                <a:moveTo>
                  <a:pt x="0" y="0"/>
                </a:moveTo>
                <a:lnTo>
                  <a:pt x="29011417" y="0"/>
                </a:lnTo>
                <a:lnTo>
                  <a:pt x="29011417" y="16916400"/>
                </a:lnTo>
                <a:lnTo>
                  <a:pt x="0" y="16916400"/>
                </a:lnTo>
                <a:lnTo>
                  <a:pt x="0" y="0"/>
                </a:lnTo>
                <a:close/>
                <a:moveTo>
                  <a:pt x="8409709" y="5040516"/>
                </a:moveTo>
                <a:lnTo>
                  <a:pt x="8409709" y="11898516"/>
                </a:lnTo>
                <a:lnTo>
                  <a:pt x="20609317" y="11898516"/>
                </a:lnTo>
                <a:lnTo>
                  <a:pt x="20609317" y="5040516"/>
                </a:lnTo>
                <a:lnTo>
                  <a:pt x="8409709" y="5040516"/>
                </a:lnTo>
                <a:close/>
              </a:path>
            </a:pathLst>
          </a:custGeom>
          <a:solidFill>
            <a:schemeClr val="dk1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27" name="Google Shape;1327;p88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4380969" y="2819401"/>
            <a:ext cx="6324454" cy="15635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19"/>
          <p:cNvSpPr txBox="1"/>
          <p:nvPr/>
        </p:nvSpPr>
        <p:spPr>
          <a:xfrm>
            <a:off x="382050" y="1555400"/>
            <a:ext cx="11427900" cy="4723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270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ADPF 854 - Min. Flávio Dino</a:t>
            </a:r>
            <a:endParaRPr sz="2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●"/>
            </a:pPr>
            <a:r>
              <a:rPr lang="en-US"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partir de </a:t>
            </a:r>
            <a:r>
              <a:rPr lang="en-US" sz="2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1º/1/26</a:t>
            </a:r>
            <a:r>
              <a:rPr lang="en-US"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estados e </a:t>
            </a:r>
            <a:r>
              <a:rPr lang="en-US" sz="2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municipios deverão seguir o padrão federal de transparência e rastreabilidade nas emendas parlamentares.</a:t>
            </a:r>
            <a:endParaRPr sz="2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●"/>
            </a:pPr>
            <a:r>
              <a:rPr lang="en-US"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 </a:t>
            </a:r>
            <a:r>
              <a:rPr lang="en-US" sz="2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municípios só poderão executar emendas após comprovar ao Tribunal de Contas</a:t>
            </a:r>
            <a:r>
              <a:rPr lang="en-US"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que cumprem as exigências de transparência</a:t>
            </a:r>
            <a:r>
              <a:rPr lang="en-US"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●"/>
            </a:pPr>
            <a:r>
              <a:rPr lang="en-US"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 tribunais de contas deverão adotar providências para permitir o cumprimento dessas medidas, espelhando-se ao modelo federal.</a:t>
            </a:r>
            <a:endParaRPr sz="2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●"/>
            </a:pPr>
            <a:r>
              <a:rPr lang="en-US"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</a:t>
            </a:r>
            <a:r>
              <a:rPr lang="en-US" sz="2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TCU,</a:t>
            </a:r>
            <a:r>
              <a:rPr lang="en-US"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2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CGU</a:t>
            </a:r>
            <a:r>
              <a:rPr lang="en-US"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 o Ministério da Gestão e da Inovação em Serviços Públicos </a:t>
            </a:r>
            <a:r>
              <a:rPr lang="en-US" sz="2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(MGI)</a:t>
            </a:r>
            <a:r>
              <a:rPr lang="en-US"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deverão </a:t>
            </a:r>
            <a:r>
              <a:rPr lang="en-US" sz="2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apoiar tecnicamente os entes.</a:t>
            </a:r>
            <a:endParaRPr sz="2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●"/>
            </a:pPr>
            <a:r>
              <a:rPr lang="en-US"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STF fará uma </a:t>
            </a:r>
            <a:r>
              <a:rPr lang="en-US" sz="2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audiência em março/26</a:t>
            </a:r>
            <a:r>
              <a:rPr lang="en-US"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2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apresentar </a:t>
            </a:r>
            <a:r>
              <a:rPr lang="en-US"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 primeiros </a:t>
            </a:r>
            <a:r>
              <a:rPr lang="en-US" sz="2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resultados</a:t>
            </a:r>
            <a:r>
              <a:rPr lang="en-US"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das medidas adotadas.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9" name="Google Shape;629;p19"/>
          <p:cNvSpPr txBox="1"/>
          <p:nvPr/>
        </p:nvSpPr>
        <p:spPr>
          <a:xfrm>
            <a:off x="129471" y="655851"/>
            <a:ext cx="11547600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Emendas: Rastreabilidade e Transparência</a:t>
            </a:r>
            <a:endParaRPr sz="4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5" name="Google Shape;635;p1"/>
          <p:cNvPicPr preferRelativeResize="0"/>
          <p:nvPr/>
        </p:nvPicPr>
        <p:blipFill rotWithShape="1">
          <a:blip r:embed="rId3">
            <a:alphaModFix/>
          </a:blip>
          <a:srcRect t="59211" r="48476" b="18331"/>
          <a:stretch/>
        </p:blipFill>
        <p:spPr>
          <a:xfrm>
            <a:off x="-6383298" y="5032811"/>
            <a:ext cx="6302127" cy="1998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636" name="Google Shape;636;p1"/>
          <p:cNvPicPr preferRelativeResize="0"/>
          <p:nvPr/>
        </p:nvPicPr>
        <p:blipFill rotWithShape="1">
          <a:blip r:embed="rId3">
            <a:alphaModFix/>
          </a:blip>
          <a:srcRect l="51619" t="59334" r="-1885" b="18330"/>
          <a:stretch/>
        </p:blipFill>
        <p:spPr>
          <a:xfrm>
            <a:off x="12430774" y="5031678"/>
            <a:ext cx="6148197" cy="1987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637" name="Google Shape;637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82293" y="928545"/>
            <a:ext cx="4451180" cy="1627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638" name="Google Shape;638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29748" y="927613"/>
            <a:ext cx="3458525" cy="1631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639" name="Google Shape;639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799991" flipH="1">
            <a:off x="-11001" y="-1032027"/>
            <a:ext cx="7800435" cy="1960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40" name="Google Shape;640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-15819" y="928893"/>
            <a:ext cx="4346801" cy="1631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641" name="Google Shape;641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10799991" flipH="1">
            <a:off x="7776954" y="-1032028"/>
            <a:ext cx="4458641" cy="1960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42" name="Google Shape;642;p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-13423" y="2551989"/>
            <a:ext cx="4342732" cy="3682553"/>
          </a:xfrm>
          <a:prstGeom prst="rect">
            <a:avLst/>
          </a:prstGeom>
          <a:noFill/>
          <a:ln>
            <a:noFill/>
          </a:ln>
        </p:spPr>
      </p:pic>
      <p:pic>
        <p:nvPicPr>
          <p:cNvPr id="643" name="Google Shape;643;p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329464" y="2553718"/>
            <a:ext cx="5006614" cy="3677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644" name="Google Shape;644;p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9327830" y="2552538"/>
            <a:ext cx="2897194" cy="3680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5" name="Google Shape;645;p1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561984" y="6228069"/>
            <a:ext cx="3772640" cy="1638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46" name="Google Shape;646;p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9328050" y="6226570"/>
            <a:ext cx="2902589" cy="1642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7" name="Google Shape;647;p1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-8796" y="6232001"/>
            <a:ext cx="5576157" cy="1638833"/>
          </a:xfrm>
          <a:prstGeom prst="rect">
            <a:avLst/>
          </a:prstGeom>
          <a:noFill/>
          <a:ln>
            <a:noFill/>
          </a:ln>
        </p:spPr>
      </p:pic>
      <p:sp>
        <p:nvSpPr>
          <p:cNvPr id="648" name="Google Shape;648;p1"/>
          <p:cNvSpPr/>
          <p:nvPr/>
        </p:nvSpPr>
        <p:spPr>
          <a:xfrm>
            <a:off x="3096515" y="923928"/>
            <a:ext cx="9093205" cy="531177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9" name="Google Shape;649;p1"/>
          <p:cNvSpPr/>
          <p:nvPr/>
        </p:nvSpPr>
        <p:spPr>
          <a:xfrm>
            <a:off x="-8409709" y="-5040520"/>
            <a:ext cx="29011415" cy="16916400"/>
          </a:xfrm>
          <a:custGeom>
            <a:avLst/>
            <a:gdLst/>
            <a:ahLst/>
            <a:cxnLst/>
            <a:rect l="l" t="t" r="r" b="b"/>
            <a:pathLst>
              <a:path w="29011417" h="16916400" extrusionOk="0">
                <a:moveTo>
                  <a:pt x="0" y="0"/>
                </a:moveTo>
                <a:lnTo>
                  <a:pt x="29011417" y="0"/>
                </a:lnTo>
                <a:lnTo>
                  <a:pt x="29011417" y="16916400"/>
                </a:lnTo>
                <a:lnTo>
                  <a:pt x="0" y="16916400"/>
                </a:lnTo>
                <a:lnTo>
                  <a:pt x="0" y="0"/>
                </a:lnTo>
                <a:close/>
                <a:moveTo>
                  <a:pt x="8409709" y="5040516"/>
                </a:moveTo>
                <a:lnTo>
                  <a:pt x="8409709" y="11898516"/>
                </a:lnTo>
                <a:lnTo>
                  <a:pt x="20609317" y="11898516"/>
                </a:lnTo>
                <a:lnTo>
                  <a:pt x="20609317" y="5040516"/>
                </a:lnTo>
                <a:lnTo>
                  <a:pt x="8409709" y="5040516"/>
                </a:lnTo>
                <a:close/>
              </a:path>
            </a:pathLst>
          </a:custGeom>
          <a:solidFill>
            <a:srgbClr val="000000"/>
          </a:solidFill>
          <a:ln w="12700" cap="flat" cmpd="sng">
            <a:solidFill>
              <a:srgbClr val="172C5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50" name="Google Shape;650;p1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4380972" y="2819396"/>
            <a:ext cx="6324456" cy="15635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4"/>
          <p:cNvSpPr txBox="1">
            <a:spLocks noGrp="1"/>
          </p:cNvSpPr>
          <p:nvPr>
            <p:ph type="body" idx="1"/>
          </p:nvPr>
        </p:nvSpPr>
        <p:spPr>
          <a:xfrm>
            <a:off x="671766" y="1869831"/>
            <a:ext cx="1100100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/>
              <a:t>Parcerias Institucionais da FNP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1710</Words>
  <Application>Microsoft Office PowerPoint</Application>
  <PresentationFormat>Widescreen</PresentationFormat>
  <Paragraphs>253</Paragraphs>
  <Slides>60</Slides>
  <Notes>60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60</vt:i4>
      </vt:variant>
    </vt:vector>
  </HeadingPairs>
  <TitlesOfParts>
    <vt:vector size="64" baseType="lpstr">
      <vt:lpstr>Arial</vt:lpstr>
      <vt:lpstr>Calibri</vt:lpstr>
      <vt:lpstr>Barlow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Microsoft Office User</dc:creator>
  <cp:lastModifiedBy>Ingrid Freitas</cp:lastModifiedBy>
  <cp:revision>1</cp:revision>
  <dcterms:created xsi:type="dcterms:W3CDTF">2025-10-01T19:50:01Z</dcterms:created>
  <dcterms:modified xsi:type="dcterms:W3CDTF">2025-11-04T09:17:53Z</dcterms:modified>
</cp:coreProperties>
</file>