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49" r:id="rId2"/>
    <p:sldId id="362" r:id="rId3"/>
    <p:sldId id="353" r:id="rId4"/>
    <p:sldId id="350" r:id="rId5"/>
    <p:sldId id="356" r:id="rId6"/>
    <p:sldId id="357" r:id="rId7"/>
    <p:sldId id="358" r:id="rId8"/>
    <p:sldId id="359" r:id="rId9"/>
    <p:sldId id="360" r:id="rId10"/>
    <p:sldId id="354" r:id="rId11"/>
    <p:sldId id="351" r:id="rId12"/>
    <p:sldId id="352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lliam Franco" initials="WF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2407"/>
    <a:srgbClr val="F9F9F9"/>
    <a:srgbClr val="F5F5F5"/>
    <a:srgbClr val="FFFFFF"/>
    <a:srgbClr val="1C4E6E"/>
    <a:srgbClr val="282828"/>
    <a:srgbClr val="E1E1E1"/>
    <a:srgbClr val="EBEBEB"/>
    <a:srgbClr val="1B5071"/>
    <a:srgbClr val="F6F7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7618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24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1" Type="http://schemas.microsoft.com/office/2015/10/relationships/revisionInfo" Target="revisionInfo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commentAuthors" Target="commentAuthors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188740-E57B-4717-A6A8-411F68452EA4}" type="datetimeFigureOut">
              <a:rPr lang="pt-BR" smtClean="0"/>
              <a:t>05/11/2017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210C74-11C0-4559-BA03-A6FBD9AADB95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3086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05/11/2017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797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05/11/2017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7926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05/11/2017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6005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05/11/2017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8292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05/11/2017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141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05/11/2017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2571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05/11/2017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5863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05/11/2017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5561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05/11/2017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6200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05/11/2017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272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05/11/2017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4653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chemeClr val="bg1">
                <a:lumMod val="95000"/>
              </a:schemeClr>
            </a:gs>
            <a:gs pos="6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23F4E-4A12-47F6-A627-45B46FB324C8}" type="datetimeFigureOut">
              <a:rPr lang="pt-BR" smtClean="0"/>
              <a:t>05/11/2017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98DDC-6C58-4C53-B789-E2D313A6F563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3067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19.emf"/><Relationship Id="rId8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2" Type="http://schemas.openxmlformats.org/officeDocument/2006/relationships/hyperlink" Target="http://www.joserobertoafonso.com.br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6.emf"/><Relationship Id="rId8" Type="http://schemas.openxmlformats.org/officeDocument/2006/relationships/image" Target="../media/image7.emf"/><Relationship Id="rId9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9.emf"/><Relationship Id="rId8" Type="http://schemas.openxmlformats.org/officeDocument/2006/relationships/image" Target="../media/image10.emf"/><Relationship Id="rId9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12.png"/><Relationship Id="rId8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13.emf"/><Relationship Id="rId8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13.emf"/><Relationship Id="rId8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13.emf"/><Relationship Id="rId8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13.emf"/><Relationship Id="rId8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13.emf"/><Relationship Id="rId8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Agrupar 30"/>
          <p:cNvGrpSpPr/>
          <p:nvPr/>
        </p:nvGrpSpPr>
        <p:grpSpPr>
          <a:xfrm>
            <a:off x="1094280" y="6352943"/>
            <a:ext cx="3797679" cy="307777"/>
            <a:chOff x="4743091" y="5752928"/>
            <a:chExt cx="3797679" cy="307777"/>
          </a:xfrm>
        </p:grpSpPr>
        <p:sp>
          <p:nvSpPr>
            <p:cNvPr id="19" name="CaixaDeTexto 18"/>
            <p:cNvSpPr txBox="1"/>
            <p:nvPr/>
          </p:nvSpPr>
          <p:spPr>
            <a:xfrm>
              <a:off x="5033664" y="5752928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www.joserobertoafonso.com.br</a:t>
              </a:r>
            </a:p>
          </p:txBody>
        </p:sp>
        <p:pic>
          <p:nvPicPr>
            <p:cNvPr id="20" name="Imagem 19"/>
            <p:cNvPicPr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5780817"/>
              <a:ext cx="252000" cy="252000"/>
            </a:xfrm>
            <a:prstGeom prst="rect">
              <a:avLst/>
            </a:prstGeom>
          </p:spPr>
        </p:pic>
      </p:grpSp>
      <p:grpSp>
        <p:nvGrpSpPr>
          <p:cNvPr id="33" name="Agrupar 32"/>
          <p:cNvGrpSpPr/>
          <p:nvPr/>
        </p:nvGrpSpPr>
        <p:grpSpPr>
          <a:xfrm>
            <a:off x="8982155" y="6349084"/>
            <a:ext cx="2618262" cy="307777"/>
            <a:chOff x="4721885" y="6481386"/>
            <a:chExt cx="2618262" cy="307777"/>
          </a:xfrm>
        </p:grpSpPr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1885" y="6486543"/>
              <a:ext cx="252000" cy="252000"/>
            </a:xfrm>
            <a:prstGeom prst="rect">
              <a:avLst/>
            </a:prstGeom>
          </p:spPr>
        </p:pic>
        <p:sp>
          <p:nvSpPr>
            <p:cNvPr id="23" name="CaixaDeTexto 22"/>
            <p:cNvSpPr txBox="1"/>
            <p:nvPr/>
          </p:nvSpPr>
          <p:spPr>
            <a:xfrm>
              <a:off x="5004616" y="6481386"/>
              <a:ext cx="23355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/</a:t>
              </a:r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ZeRobertoAfonso</a:t>
              </a:r>
            </a:p>
          </p:txBody>
        </p:sp>
      </p:grpSp>
      <p:grpSp>
        <p:nvGrpSpPr>
          <p:cNvPr id="32" name="Agrupar 31"/>
          <p:cNvGrpSpPr/>
          <p:nvPr/>
        </p:nvGrpSpPr>
        <p:grpSpPr>
          <a:xfrm>
            <a:off x="4817747" y="6341391"/>
            <a:ext cx="3797679" cy="307777"/>
            <a:chOff x="4743091" y="6099510"/>
            <a:chExt cx="3797679" cy="307777"/>
          </a:xfrm>
        </p:grpSpPr>
        <p:pic>
          <p:nvPicPr>
            <p:cNvPr id="22" name="Imagem 21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6133680"/>
              <a:ext cx="252000" cy="252000"/>
            </a:xfrm>
            <a:prstGeom prst="rect">
              <a:avLst/>
            </a:prstGeom>
          </p:spPr>
        </p:pic>
        <p:sp>
          <p:nvSpPr>
            <p:cNvPr id="24" name="CaixaDeTexto 23"/>
            <p:cNvSpPr txBox="1"/>
            <p:nvPr/>
          </p:nvSpPr>
          <p:spPr>
            <a:xfrm>
              <a:off x="5033664" y="6099510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zeroberto@joserobertoafonso.com.br</a:t>
              </a:r>
            </a:p>
          </p:txBody>
        </p:sp>
      </p:grpSp>
      <p:sp>
        <p:nvSpPr>
          <p:cNvPr id="26" name="CaixaDeTexto 25"/>
          <p:cNvSpPr txBox="1"/>
          <p:nvPr/>
        </p:nvSpPr>
        <p:spPr>
          <a:xfrm>
            <a:off x="-332495" y="2125877"/>
            <a:ext cx="128569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>
                <a:solidFill>
                  <a:srgbClr val="28282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Alguns Aspectos </a:t>
            </a:r>
            <a:r>
              <a:rPr lang="pt-BR" sz="4400" b="1" dirty="0">
                <a:solidFill>
                  <a:srgbClr val="28282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Marcantes </a:t>
            </a:r>
            <a:r>
              <a:rPr lang="pt-BR" sz="4400" b="1" dirty="0" smtClean="0">
                <a:solidFill>
                  <a:srgbClr val="28282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</a:t>
            </a:r>
          </a:p>
          <a:p>
            <a:pPr algn="ctr"/>
            <a:r>
              <a:rPr lang="pt-BR" sz="4400" b="1" dirty="0" smtClean="0">
                <a:solidFill>
                  <a:srgbClr val="28282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400" b="1" dirty="0">
                <a:solidFill>
                  <a:srgbClr val="28282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Finanças Municipais em 2016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3754877" y="3675243"/>
            <a:ext cx="5227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José Roberto </a:t>
            </a:r>
            <a:r>
              <a:rPr lang="en-US" sz="2000" i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Afonso e </a:t>
            </a:r>
            <a:r>
              <a:rPr lang="en-US" sz="2000" i="1" dirty="0" err="1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Kleber</a:t>
            </a:r>
            <a:r>
              <a:rPr lang="en-US" sz="2000" i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Castro</a:t>
            </a:r>
            <a:endParaRPr lang="pt-BR" sz="2000" i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4817747" y="4716537"/>
            <a:ext cx="7106045" cy="1249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pt-BR" altLang="pt-BR" sz="2400" b="1" dirty="0" smtClean="0">
                <a:latin typeface="Cambria" panose="02040503050406030204" pitchFamily="18" charset="0"/>
                <a:cs typeface="Arial" pitchFamily="34" charset="0"/>
              </a:rPr>
              <a:t>FNP </a:t>
            </a:r>
            <a:r>
              <a:rPr lang="mr-IN" altLang="pt-BR" sz="2400" b="1" dirty="0" smtClean="0">
                <a:latin typeface="Cambria" panose="02040503050406030204" pitchFamily="18" charset="0"/>
                <a:cs typeface="Arial" pitchFamily="34" charset="0"/>
              </a:rPr>
              <a:t>–</a:t>
            </a:r>
            <a:r>
              <a:rPr lang="pt-BR" altLang="pt-BR" sz="2400" b="1" dirty="0" smtClean="0">
                <a:latin typeface="Cambria" panose="02040503050406030204" pitchFamily="18" charset="0"/>
                <a:cs typeface="Arial" pitchFamily="34" charset="0"/>
              </a:rPr>
              <a:t> 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pt-BR" altLang="pt-BR" sz="2400" b="1" dirty="0" err="1" smtClean="0">
                <a:latin typeface="Cambria" panose="02040503050406030204" pitchFamily="18" charset="0"/>
                <a:cs typeface="Arial" pitchFamily="34" charset="0"/>
              </a:rPr>
              <a:t>Multicidades</a:t>
            </a:r>
            <a:endParaRPr lang="pt-BR" altLang="pt-BR" sz="2400" b="1" dirty="0">
              <a:latin typeface="Cambria" panose="02040503050406030204" pitchFamily="18" charset="0"/>
              <a:cs typeface="Arial" pitchFamily="34" charset="0"/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pt-BR" altLang="pt-BR" sz="1400" b="1" dirty="0">
                <a:solidFill>
                  <a:srgbClr val="C00000"/>
                </a:solidFill>
                <a:latin typeface="Cambria" panose="02040503050406030204" pitchFamily="18" charset="0"/>
                <a:cs typeface="Arial" pitchFamily="34" charset="0"/>
              </a:rPr>
              <a:t>São Paulo, 06/11/2017</a:t>
            </a:r>
          </a:p>
          <a:p>
            <a:endParaRPr lang="pt-BR" dirty="0">
              <a:latin typeface="Cambria" panose="02040503050406030204" pitchFamily="18" charset="0"/>
            </a:endParaRP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xmlns="" id="{9BE3C171-B4BB-4104-8A5B-980294AC904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651" y="340361"/>
            <a:ext cx="3503907" cy="771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xmlns="" id="{0621BFB1-D928-47EC-9CF7-07B20A91AA2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527" y="6377461"/>
            <a:ext cx="4512945" cy="27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185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Agrupar 30"/>
          <p:cNvGrpSpPr/>
          <p:nvPr/>
        </p:nvGrpSpPr>
        <p:grpSpPr>
          <a:xfrm>
            <a:off x="1094280" y="6495818"/>
            <a:ext cx="3797679" cy="307777"/>
            <a:chOff x="4743091" y="5752928"/>
            <a:chExt cx="3797679" cy="307777"/>
          </a:xfrm>
        </p:grpSpPr>
        <p:sp>
          <p:nvSpPr>
            <p:cNvPr id="19" name="CaixaDeTexto 18"/>
            <p:cNvSpPr txBox="1"/>
            <p:nvPr/>
          </p:nvSpPr>
          <p:spPr>
            <a:xfrm>
              <a:off x="5033664" y="5752928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www.joserobertoafonso.com.br</a:t>
              </a:r>
            </a:p>
          </p:txBody>
        </p:sp>
        <p:pic>
          <p:nvPicPr>
            <p:cNvPr id="20" name="Imagem 19"/>
            <p:cNvPicPr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5780817"/>
              <a:ext cx="252000" cy="252000"/>
            </a:xfrm>
            <a:prstGeom prst="rect">
              <a:avLst/>
            </a:prstGeom>
          </p:spPr>
        </p:pic>
      </p:grpSp>
      <p:grpSp>
        <p:nvGrpSpPr>
          <p:cNvPr id="33" name="Agrupar 32"/>
          <p:cNvGrpSpPr/>
          <p:nvPr/>
        </p:nvGrpSpPr>
        <p:grpSpPr>
          <a:xfrm>
            <a:off x="8982155" y="6506641"/>
            <a:ext cx="2618262" cy="312145"/>
            <a:chOff x="4721885" y="6486543"/>
            <a:chExt cx="2618262" cy="312145"/>
          </a:xfrm>
        </p:grpSpPr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1885" y="6486543"/>
              <a:ext cx="252000" cy="252000"/>
            </a:xfrm>
            <a:prstGeom prst="rect">
              <a:avLst/>
            </a:prstGeom>
          </p:spPr>
        </p:pic>
        <p:sp>
          <p:nvSpPr>
            <p:cNvPr id="23" name="CaixaDeTexto 22"/>
            <p:cNvSpPr txBox="1"/>
            <p:nvPr/>
          </p:nvSpPr>
          <p:spPr>
            <a:xfrm>
              <a:off x="5004616" y="6490911"/>
              <a:ext cx="23355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/</a:t>
              </a:r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ZeRobertoAfonso</a:t>
              </a:r>
            </a:p>
          </p:txBody>
        </p:sp>
      </p:grpSp>
      <p:grpSp>
        <p:nvGrpSpPr>
          <p:cNvPr id="32" name="Agrupar 31"/>
          <p:cNvGrpSpPr/>
          <p:nvPr/>
        </p:nvGrpSpPr>
        <p:grpSpPr>
          <a:xfrm>
            <a:off x="4817747" y="6474741"/>
            <a:ext cx="3797679" cy="307777"/>
            <a:chOff x="4743091" y="6099510"/>
            <a:chExt cx="3797679" cy="307777"/>
          </a:xfrm>
        </p:grpSpPr>
        <p:pic>
          <p:nvPicPr>
            <p:cNvPr id="22" name="Imagem 21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6133680"/>
              <a:ext cx="252000" cy="252000"/>
            </a:xfrm>
            <a:prstGeom prst="rect">
              <a:avLst/>
            </a:prstGeom>
          </p:spPr>
        </p:pic>
        <p:sp>
          <p:nvSpPr>
            <p:cNvPr id="24" name="CaixaDeTexto 23"/>
            <p:cNvSpPr txBox="1"/>
            <p:nvPr/>
          </p:nvSpPr>
          <p:spPr>
            <a:xfrm>
              <a:off x="5033664" y="6099510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zeroberto@joserobertoafonso.com.br</a:t>
              </a:r>
            </a:p>
          </p:txBody>
        </p:sp>
      </p:grpSp>
      <p:sp>
        <p:nvSpPr>
          <p:cNvPr id="11" name="Retângulo 10"/>
          <p:cNvSpPr/>
          <p:nvPr/>
        </p:nvSpPr>
        <p:spPr>
          <a:xfrm>
            <a:off x="0" y="304799"/>
            <a:ext cx="3886200" cy="638176"/>
          </a:xfrm>
          <a:prstGeom prst="rect">
            <a:avLst/>
          </a:prstGeom>
          <a:solidFill>
            <a:srgbClr val="B5240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-9522" y="439598"/>
            <a:ext cx="3895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Despesa em % PIB</a:t>
            </a:r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xmlns="" id="{C8422BD8-1D5E-441B-893F-66980C1F6AE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198" y="126275"/>
            <a:ext cx="2309495" cy="48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xmlns="" id="{65AFBB03-72D7-414E-ACCE-D13F2F71266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811" y="6385497"/>
            <a:ext cx="4512945" cy="27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FC91DA68-E97E-4147-B96B-2BCB1A0D4F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3777" y="5758930"/>
            <a:ext cx="7361500" cy="61518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341F8F5-9F46-4E1D-A776-2D1B966181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57950" y="1006885"/>
            <a:ext cx="7712666" cy="468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220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27382" y="1658269"/>
            <a:ext cx="10086751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endParaRPr lang="pt-BR" b="1" dirty="0">
              <a:latin typeface="Cambria Math" pitchFamily="18" charset="0"/>
              <a:ea typeface="Cambria Math" pitchFamily="18" charset="0"/>
            </a:endParaRPr>
          </a:p>
          <a:p>
            <a:pPr algn="r" eaLnBrk="1" hangingPunct="1"/>
            <a:endParaRPr lang="pt-BR" b="1" dirty="0">
              <a:latin typeface="Cambria Math" pitchFamily="18" charset="0"/>
              <a:ea typeface="Cambria Math" pitchFamily="18" charset="0"/>
            </a:endParaRPr>
          </a:p>
          <a:p>
            <a:pPr algn="r" eaLnBrk="1" hangingPunct="1"/>
            <a:endParaRPr lang="pt-BR" b="1" dirty="0">
              <a:latin typeface="Cambria Math" pitchFamily="18" charset="0"/>
              <a:ea typeface="Cambria Math" pitchFamily="18" charset="0"/>
            </a:endParaRPr>
          </a:p>
          <a:p>
            <a:pPr algn="r" eaLnBrk="1" hangingPunct="1"/>
            <a:endParaRPr lang="pt-BR" b="1" dirty="0">
              <a:latin typeface="Cambria Math" pitchFamily="18" charset="0"/>
              <a:ea typeface="Cambria Math" pitchFamily="18" charset="0"/>
            </a:endParaRPr>
          </a:p>
          <a:p>
            <a:pPr algn="r" eaLnBrk="1" hangingPunct="1"/>
            <a:endParaRPr lang="pt-BR" b="1" dirty="0">
              <a:latin typeface="Cambria Math" pitchFamily="18" charset="0"/>
              <a:ea typeface="Cambria Math" pitchFamily="18" charset="0"/>
            </a:endParaRPr>
          </a:p>
          <a:p>
            <a:pPr algn="r" eaLnBrk="1" hangingPunct="1"/>
            <a:r>
              <a:rPr lang="pt-BR" b="1" dirty="0">
                <a:latin typeface="Cambria Math" pitchFamily="18" charset="0"/>
                <a:ea typeface="Cambria Math" pitchFamily="18" charset="0"/>
              </a:rPr>
              <a:t>José Roberto Afonso </a:t>
            </a:r>
            <a:r>
              <a:rPr lang="pt-BR" dirty="0">
                <a:latin typeface="Cambria Math" pitchFamily="18" charset="0"/>
                <a:ea typeface="Cambria Math" pitchFamily="18" charset="0"/>
              </a:rPr>
              <a:t>é economista e contabilista, </a:t>
            </a:r>
          </a:p>
          <a:p>
            <a:pPr algn="r" eaLnBrk="1" hangingPunct="1"/>
            <a:r>
              <a:rPr lang="pt-BR" dirty="0">
                <a:latin typeface="Cambria Math" pitchFamily="18" charset="0"/>
                <a:ea typeface="Cambria Math" pitchFamily="18" charset="0"/>
              </a:rPr>
              <a:t>doutor pela UNICAMP, pesquisador do IBRE/FGV e professor do programa de mestrado do IDP.</a:t>
            </a:r>
            <a:endParaRPr lang="en-US" b="1" i="1" dirty="0">
              <a:latin typeface="Cambria Math" pitchFamily="18" charset="0"/>
              <a:ea typeface="Cambria Math" pitchFamily="18" charset="0"/>
            </a:endParaRPr>
          </a:p>
          <a:p>
            <a:pPr algn="r" eaLnBrk="1" hangingPunct="1"/>
            <a:endParaRPr lang="pt-BR" b="1" i="1" dirty="0">
              <a:latin typeface="Cambria Math" pitchFamily="18" charset="0"/>
              <a:ea typeface="Cambria Math" pitchFamily="18" charset="0"/>
            </a:endParaRPr>
          </a:p>
          <a:p>
            <a:pPr algn="r" eaLnBrk="1" hangingPunct="1"/>
            <a:r>
              <a:rPr lang="en-US" sz="1600" dirty="0" err="1">
                <a:latin typeface="Cambria Math" pitchFamily="18" charset="0"/>
                <a:ea typeface="Cambria Math" pitchFamily="18" charset="0"/>
              </a:rPr>
              <a:t>Mais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dirty="0" err="1">
                <a:latin typeface="Cambria Math" pitchFamily="18" charset="0"/>
                <a:ea typeface="Cambria Math" pitchFamily="18" charset="0"/>
              </a:rPr>
              <a:t>trabalhos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dirty="0" err="1">
                <a:latin typeface="Cambria Math" pitchFamily="18" charset="0"/>
                <a:ea typeface="Cambria Math" pitchFamily="18" charset="0"/>
              </a:rPr>
              <a:t>próprios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e de </a:t>
            </a:r>
            <a:r>
              <a:rPr lang="en-US" sz="1600" dirty="0" err="1">
                <a:latin typeface="Cambria Math" pitchFamily="18" charset="0"/>
                <a:ea typeface="Cambria Math" pitchFamily="18" charset="0"/>
              </a:rPr>
              <a:t>terceiros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no portal:</a:t>
            </a:r>
          </a:p>
          <a:p>
            <a:pPr algn="r" eaLnBrk="1" hangingPunct="1"/>
            <a:r>
              <a:rPr lang="en-US" sz="1600" dirty="0">
                <a:latin typeface="Cambria Math" pitchFamily="18" charset="0"/>
                <a:ea typeface="Cambria Math" pitchFamily="18" charset="0"/>
                <a:hlinkClick r:id="rId2"/>
              </a:rPr>
              <a:t>www.joserobertoafonso.com.br</a:t>
            </a:r>
            <a:endParaRPr lang="en-US" sz="1600" dirty="0">
              <a:latin typeface="Cambria Math" pitchFamily="18" charset="0"/>
              <a:ea typeface="Cambria Math" pitchFamily="18" charset="0"/>
            </a:endParaRPr>
          </a:p>
          <a:p>
            <a:pPr algn="r" eaLnBrk="1" hangingPunct="1"/>
            <a:endParaRPr lang="en-US" sz="1600" dirty="0">
              <a:latin typeface="Cambria Math" pitchFamily="18" charset="0"/>
              <a:ea typeface="Cambria Math" pitchFamily="18" charset="0"/>
            </a:endParaRPr>
          </a:p>
          <a:p>
            <a:pPr algn="r" eaLnBrk="1" hangingPunct="1"/>
            <a:endParaRPr lang="en-US" sz="1600" dirty="0">
              <a:latin typeface="Cambria Math" pitchFamily="18" charset="0"/>
              <a:ea typeface="Cambria Math" pitchFamily="18" charset="0"/>
            </a:endParaRPr>
          </a:p>
          <a:p>
            <a:pPr algn="r" eaLnBrk="1" hangingPunct="1"/>
            <a:endParaRPr lang="en-US" sz="1600" dirty="0">
              <a:latin typeface="Cambria Math" pitchFamily="18" charset="0"/>
              <a:ea typeface="Cambria Math" pitchFamily="18" charset="0"/>
            </a:endParaRPr>
          </a:p>
          <a:p>
            <a:pPr algn="r" eaLnBrk="1" hangingPunct="1"/>
            <a:endParaRPr lang="pt-BR" sz="1600" dirty="0">
              <a:latin typeface="Cambria Math" pitchFamily="18" charset="0"/>
              <a:ea typeface="Cambria Math" pitchFamily="18" charset="0"/>
            </a:endParaRPr>
          </a:p>
        </p:txBody>
      </p:sp>
      <p:cxnSp>
        <p:nvCxnSpPr>
          <p:cNvPr id="5" name="Conector reto 4"/>
          <p:cNvCxnSpPr/>
          <p:nvPr/>
        </p:nvCxnSpPr>
        <p:spPr>
          <a:xfrm flipV="1">
            <a:off x="0" y="4887676"/>
            <a:ext cx="12192000" cy="53492"/>
          </a:xfrm>
          <a:prstGeom prst="line">
            <a:avLst/>
          </a:prstGeom>
          <a:ln w="254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 bwMode="auto">
          <a:xfrm>
            <a:off x="239349" y="1268760"/>
            <a:ext cx="1161729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Conector de seta reta 18"/>
          <p:cNvCxnSpPr/>
          <p:nvPr/>
        </p:nvCxnSpPr>
        <p:spPr>
          <a:xfrm flipV="1">
            <a:off x="10902164" y="260648"/>
            <a:ext cx="0" cy="41044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3B4C31-C3CF-444E-A6E3-87190B76A8C6}" type="slidenum">
              <a:rPr lang="pt-BR" smtClean="0"/>
              <a:pPr>
                <a:defRPr/>
              </a:pPr>
              <a:t>11</a:t>
            </a:fld>
            <a:endParaRPr lang="pt-BR" dirty="0"/>
          </a:p>
        </p:txBody>
      </p:sp>
      <p:pic>
        <p:nvPicPr>
          <p:cNvPr id="16" name="Imagem 15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747" y="6508911"/>
            <a:ext cx="252000" cy="2520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4B9D45FE-E433-4B4D-BD5C-C8926AC3269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521" y="6355511"/>
            <a:ext cx="4512945" cy="27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848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C6D53F8E-E96D-4118-B28B-BF1E2E49D2F1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A863DD99-FF09-40A4-970B-5CE95586BF2E}"/>
              </a:ext>
            </a:extLst>
          </p:cNvPr>
          <p:cNvSpPr/>
          <p:nvPr/>
        </p:nvSpPr>
        <p:spPr>
          <a:xfrm>
            <a:off x="152400" y="134224"/>
            <a:ext cx="11827079" cy="658725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349" y="2924944"/>
            <a:ext cx="11521280" cy="654032"/>
          </a:xfrm>
        </p:spPr>
        <p:txBody>
          <a:bodyPr>
            <a:noAutofit/>
          </a:bodyPr>
          <a:lstStyle/>
          <a:p>
            <a:pPr lvl="0" algn="r"/>
            <a:r>
              <a:rPr lang="pt-BR" sz="1200" b="1" dirty="0">
                <a:latin typeface="Palatino" pitchFamily="18" charset="0"/>
                <a:cs typeface="Arial" pitchFamily="34" charset="0"/>
              </a:rPr>
              <a:t>EXONERAÇÃO DE RESPONSABILIDADE </a:t>
            </a:r>
            <a:r>
              <a:rPr lang="pt-BR" sz="1200" b="1" i="1" dirty="0">
                <a:latin typeface="Palatino" pitchFamily="18" charset="0"/>
                <a:cs typeface="Arial" pitchFamily="34" charset="0"/>
              </a:rPr>
              <a:t>(DISCLAIMER)</a:t>
            </a:r>
            <a:endParaRPr lang="pt-BR" sz="1200" dirty="0">
              <a:latin typeface="Palatino" pitchFamily="18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39349" y="3412255"/>
            <a:ext cx="11525331" cy="2871293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lvl="0" algn="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cs typeface="Arial" pitchFamily="34" charset="0"/>
              </a:rPr>
              <a:t>Este relatório foi elaborado para uso exclusivo de seu destinatário, não podendo ser reproduzido ou retransmitido a qualquer pessoa sem prévia autorização.</a:t>
            </a:r>
          </a:p>
          <a:p>
            <a:pPr lvl="0" algn="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cs typeface="Arial" pitchFamily="34" charset="0"/>
              </a:rPr>
              <a:t> As informações aqui contidas tem o propósito unicamente informativo.</a:t>
            </a:r>
          </a:p>
          <a:p>
            <a:pPr lvl="0" algn="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cs typeface="Arial" pitchFamily="34" charset="0"/>
              </a:rPr>
              <a:t>As informações disponibilizadas são obtidas de fontes entendidas como confiáveis.</a:t>
            </a:r>
          </a:p>
          <a:p>
            <a:pPr lvl="0" algn="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cs typeface="Arial" pitchFamily="34" charset="0"/>
              </a:rPr>
              <a:t>Não é garantida </a:t>
            </a:r>
            <a:r>
              <a:rPr lang="pt-BR" sz="1100" dirty="0" err="1">
                <a:cs typeface="Arial" pitchFamily="34" charset="0"/>
              </a:rPr>
              <a:t>acurácia</a:t>
            </a:r>
            <a:r>
              <a:rPr lang="pt-BR" sz="1100" dirty="0">
                <a:cs typeface="Arial" pitchFamily="34" charset="0"/>
              </a:rPr>
              <a:t>, pontualidade, integridade, </a:t>
            </a:r>
            <a:r>
              <a:rPr lang="pt-BR" sz="1100" dirty="0" err="1">
                <a:cs typeface="Arial" pitchFamily="34" charset="0"/>
              </a:rPr>
              <a:t>negociabilidade</a:t>
            </a:r>
            <a:r>
              <a:rPr lang="pt-BR" sz="1100" dirty="0">
                <a:cs typeface="Arial" pitchFamily="34" charset="0"/>
              </a:rPr>
              <a:t>, perfeição ou ajuste a qualquer propósito específico das fontes primárias de tais informações, logo não se aceita qualquer encargo, obrigação ou responsabilidade pelo uso das mesmas.  </a:t>
            </a:r>
          </a:p>
          <a:p>
            <a:pPr lvl="0" algn="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cs typeface="Arial" pitchFamily="34" charset="0"/>
              </a:rPr>
              <a:t>Devido à possibilidade de erro humano ou mecânico, bem como a outros fatores, não se responde por quaisquer erros ou omissões, dado que toda informação é provida "tal como está", sem nenhuma garantia de qualquer espécie. </a:t>
            </a:r>
          </a:p>
          <a:p>
            <a:pPr lvl="0" algn="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cs typeface="Arial" pitchFamily="34" charset="0"/>
              </a:rPr>
              <a:t>Nenhuma informação ou opinião aqui expressada constitui solicitação ou proposta de aplicação financeira. </a:t>
            </a:r>
          </a:p>
          <a:p>
            <a:pPr lvl="0" algn="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cs typeface="Arial" pitchFamily="34" charset="0"/>
              </a:rPr>
              <a:t>As disposições precedentes aplicam-se ainda que venha a surgir qualquer reivindicação ou pretensão de ordem contratual ou qualquer ação de reparação por ato ilícito extracontratual, negligência, imprudência, imperícia, responsabilidade objetiva ou por qualquer outra maneira.</a:t>
            </a:r>
          </a:p>
          <a:p>
            <a:pPr algn="r">
              <a:lnSpc>
                <a:spcPct val="150000"/>
              </a:lnSpc>
            </a:pPr>
            <a:endParaRPr lang="pt-BR" sz="11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CE1C81-7E82-41A5-9E10-B81A13EAE6E7}" type="slidenum">
              <a:rPr lang="pt-BR" smtClean="0"/>
              <a:pPr>
                <a:defRPr/>
              </a:pPr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7270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Agrupar 30"/>
          <p:cNvGrpSpPr/>
          <p:nvPr/>
        </p:nvGrpSpPr>
        <p:grpSpPr>
          <a:xfrm>
            <a:off x="1094280" y="6495818"/>
            <a:ext cx="3797679" cy="307777"/>
            <a:chOff x="4743091" y="5752928"/>
            <a:chExt cx="3797679" cy="307777"/>
          </a:xfrm>
        </p:grpSpPr>
        <p:sp>
          <p:nvSpPr>
            <p:cNvPr id="19" name="CaixaDeTexto 18"/>
            <p:cNvSpPr txBox="1"/>
            <p:nvPr/>
          </p:nvSpPr>
          <p:spPr>
            <a:xfrm>
              <a:off x="5033664" y="5752928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www.joserobertoafonso.com.br</a:t>
              </a:r>
            </a:p>
          </p:txBody>
        </p:sp>
        <p:pic>
          <p:nvPicPr>
            <p:cNvPr id="20" name="Imagem 19"/>
            <p:cNvPicPr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5780817"/>
              <a:ext cx="252000" cy="252000"/>
            </a:xfrm>
            <a:prstGeom prst="rect">
              <a:avLst/>
            </a:prstGeom>
          </p:spPr>
        </p:pic>
      </p:grpSp>
      <p:grpSp>
        <p:nvGrpSpPr>
          <p:cNvPr id="33" name="Agrupar 32"/>
          <p:cNvGrpSpPr/>
          <p:nvPr/>
        </p:nvGrpSpPr>
        <p:grpSpPr>
          <a:xfrm>
            <a:off x="8982155" y="6506641"/>
            <a:ext cx="2618262" cy="312145"/>
            <a:chOff x="4721885" y="6486543"/>
            <a:chExt cx="2618262" cy="312145"/>
          </a:xfrm>
        </p:grpSpPr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1885" y="6486543"/>
              <a:ext cx="252000" cy="252000"/>
            </a:xfrm>
            <a:prstGeom prst="rect">
              <a:avLst/>
            </a:prstGeom>
          </p:spPr>
        </p:pic>
        <p:sp>
          <p:nvSpPr>
            <p:cNvPr id="23" name="CaixaDeTexto 22"/>
            <p:cNvSpPr txBox="1"/>
            <p:nvPr/>
          </p:nvSpPr>
          <p:spPr>
            <a:xfrm>
              <a:off x="5004616" y="6490911"/>
              <a:ext cx="23355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/</a:t>
              </a:r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ZeRobertoAfonso</a:t>
              </a:r>
            </a:p>
          </p:txBody>
        </p:sp>
      </p:grpSp>
      <p:grpSp>
        <p:nvGrpSpPr>
          <p:cNvPr id="32" name="Agrupar 31"/>
          <p:cNvGrpSpPr/>
          <p:nvPr/>
        </p:nvGrpSpPr>
        <p:grpSpPr>
          <a:xfrm>
            <a:off x="4817747" y="6474741"/>
            <a:ext cx="3797679" cy="307777"/>
            <a:chOff x="4743091" y="6099510"/>
            <a:chExt cx="3797679" cy="307777"/>
          </a:xfrm>
        </p:grpSpPr>
        <p:pic>
          <p:nvPicPr>
            <p:cNvPr id="22" name="Imagem 21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6133680"/>
              <a:ext cx="252000" cy="252000"/>
            </a:xfrm>
            <a:prstGeom prst="rect">
              <a:avLst/>
            </a:prstGeom>
          </p:spPr>
        </p:pic>
        <p:sp>
          <p:nvSpPr>
            <p:cNvPr id="24" name="CaixaDeTexto 23"/>
            <p:cNvSpPr txBox="1"/>
            <p:nvPr/>
          </p:nvSpPr>
          <p:spPr>
            <a:xfrm>
              <a:off x="5033664" y="6099510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zeroberto@joserobertoafonso.com.br</a:t>
              </a:r>
            </a:p>
          </p:txBody>
        </p:sp>
      </p:grpSp>
      <p:sp>
        <p:nvSpPr>
          <p:cNvPr id="11" name="Retângulo 10"/>
          <p:cNvSpPr/>
          <p:nvPr/>
        </p:nvSpPr>
        <p:spPr>
          <a:xfrm>
            <a:off x="0" y="304799"/>
            <a:ext cx="3886200" cy="638176"/>
          </a:xfrm>
          <a:prstGeom prst="rect">
            <a:avLst/>
          </a:prstGeom>
          <a:solidFill>
            <a:srgbClr val="B5240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-9522" y="439598"/>
            <a:ext cx="3895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Comparação</a:t>
            </a:r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xmlns="" id="{C8422BD8-1D5E-441B-893F-66980C1F6AE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198" y="126275"/>
            <a:ext cx="2309495" cy="48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xmlns="" id="{65AFBB03-72D7-414E-ACCE-D13F2F71266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811" y="6385497"/>
            <a:ext cx="4512945" cy="27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6579FBFD-91C4-4F40-B356-2ECD1075BA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647" y="1530274"/>
            <a:ext cx="10503059" cy="1755444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2389E6F0-B43F-4072-A0B7-49F3D4E014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0646" y="3565776"/>
            <a:ext cx="10503059" cy="175544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F4970EF2-ECEA-4FA1-98CB-6C13EEA2D1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0646" y="5401008"/>
            <a:ext cx="7361500" cy="61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20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Agrupar 30"/>
          <p:cNvGrpSpPr/>
          <p:nvPr/>
        </p:nvGrpSpPr>
        <p:grpSpPr>
          <a:xfrm>
            <a:off x="1094280" y="6495818"/>
            <a:ext cx="3797679" cy="307777"/>
            <a:chOff x="4743091" y="5752928"/>
            <a:chExt cx="3797679" cy="307777"/>
          </a:xfrm>
        </p:grpSpPr>
        <p:sp>
          <p:nvSpPr>
            <p:cNvPr id="19" name="CaixaDeTexto 18"/>
            <p:cNvSpPr txBox="1"/>
            <p:nvPr/>
          </p:nvSpPr>
          <p:spPr>
            <a:xfrm>
              <a:off x="5033664" y="5752928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www.joserobertoafonso.com.br</a:t>
              </a:r>
            </a:p>
          </p:txBody>
        </p:sp>
        <p:pic>
          <p:nvPicPr>
            <p:cNvPr id="20" name="Imagem 19"/>
            <p:cNvPicPr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5780817"/>
              <a:ext cx="252000" cy="252000"/>
            </a:xfrm>
            <a:prstGeom prst="rect">
              <a:avLst/>
            </a:prstGeom>
          </p:spPr>
        </p:pic>
      </p:grpSp>
      <p:grpSp>
        <p:nvGrpSpPr>
          <p:cNvPr id="33" name="Agrupar 32"/>
          <p:cNvGrpSpPr/>
          <p:nvPr/>
        </p:nvGrpSpPr>
        <p:grpSpPr>
          <a:xfrm>
            <a:off x="8982155" y="6506641"/>
            <a:ext cx="2618262" cy="312145"/>
            <a:chOff x="4721885" y="6486543"/>
            <a:chExt cx="2618262" cy="312145"/>
          </a:xfrm>
        </p:grpSpPr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1885" y="6486543"/>
              <a:ext cx="252000" cy="252000"/>
            </a:xfrm>
            <a:prstGeom prst="rect">
              <a:avLst/>
            </a:prstGeom>
          </p:spPr>
        </p:pic>
        <p:sp>
          <p:nvSpPr>
            <p:cNvPr id="23" name="CaixaDeTexto 22"/>
            <p:cNvSpPr txBox="1"/>
            <p:nvPr/>
          </p:nvSpPr>
          <p:spPr>
            <a:xfrm>
              <a:off x="5004616" y="6490911"/>
              <a:ext cx="23355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/</a:t>
              </a:r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ZeRobertoAfonso</a:t>
              </a:r>
            </a:p>
          </p:txBody>
        </p:sp>
      </p:grpSp>
      <p:grpSp>
        <p:nvGrpSpPr>
          <p:cNvPr id="32" name="Agrupar 31"/>
          <p:cNvGrpSpPr/>
          <p:nvPr/>
        </p:nvGrpSpPr>
        <p:grpSpPr>
          <a:xfrm>
            <a:off x="4817747" y="6474741"/>
            <a:ext cx="3797679" cy="307777"/>
            <a:chOff x="4743091" y="6099510"/>
            <a:chExt cx="3797679" cy="307777"/>
          </a:xfrm>
        </p:grpSpPr>
        <p:pic>
          <p:nvPicPr>
            <p:cNvPr id="22" name="Imagem 21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6133680"/>
              <a:ext cx="252000" cy="252000"/>
            </a:xfrm>
            <a:prstGeom prst="rect">
              <a:avLst/>
            </a:prstGeom>
          </p:spPr>
        </p:pic>
        <p:sp>
          <p:nvSpPr>
            <p:cNvPr id="24" name="CaixaDeTexto 23"/>
            <p:cNvSpPr txBox="1"/>
            <p:nvPr/>
          </p:nvSpPr>
          <p:spPr>
            <a:xfrm>
              <a:off x="5033664" y="6099510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zeroberto@joserobertoafonso.com.br</a:t>
              </a:r>
            </a:p>
          </p:txBody>
        </p:sp>
      </p:grpSp>
      <p:sp>
        <p:nvSpPr>
          <p:cNvPr id="11" name="Retângulo 10"/>
          <p:cNvSpPr/>
          <p:nvPr/>
        </p:nvSpPr>
        <p:spPr>
          <a:xfrm>
            <a:off x="0" y="304799"/>
            <a:ext cx="3886200" cy="638176"/>
          </a:xfrm>
          <a:prstGeom prst="rect">
            <a:avLst/>
          </a:prstGeom>
          <a:solidFill>
            <a:srgbClr val="B5240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-9522" y="439598"/>
            <a:ext cx="3895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Comparação</a:t>
            </a:r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xmlns="" id="{C8422BD8-1D5E-441B-893F-66980C1F6AE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198" y="126275"/>
            <a:ext cx="2309495" cy="48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xmlns="" id="{65AFBB03-72D7-414E-ACCE-D13F2F71266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811" y="6385497"/>
            <a:ext cx="4512945" cy="27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8AAF12C8-A3E1-4524-8AE5-987A750F04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0014" y="1543497"/>
            <a:ext cx="8886212" cy="147147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AD7A70BE-9314-4D19-9CB7-69825DB385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589" y="3661389"/>
            <a:ext cx="10503062" cy="1471476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49641682-F38D-4F11-960B-5276485A1D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0647" y="5192896"/>
            <a:ext cx="7361500" cy="61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96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Agrupar 30"/>
          <p:cNvGrpSpPr/>
          <p:nvPr/>
        </p:nvGrpSpPr>
        <p:grpSpPr>
          <a:xfrm>
            <a:off x="1094280" y="6495818"/>
            <a:ext cx="3797679" cy="307777"/>
            <a:chOff x="4743091" y="5752928"/>
            <a:chExt cx="3797679" cy="307777"/>
          </a:xfrm>
        </p:grpSpPr>
        <p:sp>
          <p:nvSpPr>
            <p:cNvPr id="19" name="CaixaDeTexto 18"/>
            <p:cNvSpPr txBox="1"/>
            <p:nvPr/>
          </p:nvSpPr>
          <p:spPr>
            <a:xfrm>
              <a:off x="5033664" y="5752928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www.joserobertoafonso.com.br</a:t>
              </a:r>
            </a:p>
          </p:txBody>
        </p:sp>
        <p:pic>
          <p:nvPicPr>
            <p:cNvPr id="20" name="Imagem 19"/>
            <p:cNvPicPr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5780817"/>
              <a:ext cx="252000" cy="252000"/>
            </a:xfrm>
            <a:prstGeom prst="rect">
              <a:avLst/>
            </a:prstGeom>
          </p:spPr>
        </p:pic>
      </p:grpSp>
      <p:grpSp>
        <p:nvGrpSpPr>
          <p:cNvPr id="33" name="Agrupar 32"/>
          <p:cNvGrpSpPr/>
          <p:nvPr/>
        </p:nvGrpSpPr>
        <p:grpSpPr>
          <a:xfrm>
            <a:off x="8982155" y="6506641"/>
            <a:ext cx="2618262" cy="312145"/>
            <a:chOff x="4721885" y="6486543"/>
            <a:chExt cx="2618262" cy="312145"/>
          </a:xfrm>
        </p:grpSpPr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1885" y="6486543"/>
              <a:ext cx="252000" cy="252000"/>
            </a:xfrm>
            <a:prstGeom prst="rect">
              <a:avLst/>
            </a:prstGeom>
          </p:spPr>
        </p:pic>
        <p:sp>
          <p:nvSpPr>
            <p:cNvPr id="23" name="CaixaDeTexto 22"/>
            <p:cNvSpPr txBox="1"/>
            <p:nvPr/>
          </p:nvSpPr>
          <p:spPr>
            <a:xfrm>
              <a:off x="5004616" y="6490911"/>
              <a:ext cx="23355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/</a:t>
              </a:r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ZeRobertoAfonso</a:t>
              </a:r>
            </a:p>
          </p:txBody>
        </p:sp>
      </p:grpSp>
      <p:grpSp>
        <p:nvGrpSpPr>
          <p:cNvPr id="32" name="Agrupar 31"/>
          <p:cNvGrpSpPr/>
          <p:nvPr/>
        </p:nvGrpSpPr>
        <p:grpSpPr>
          <a:xfrm>
            <a:off x="4817747" y="6474741"/>
            <a:ext cx="3797679" cy="307777"/>
            <a:chOff x="4743091" y="6099510"/>
            <a:chExt cx="3797679" cy="307777"/>
          </a:xfrm>
        </p:grpSpPr>
        <p:pic>
          <p:nvPicPr>
            <p:cNvPr id="22" name="Imagem 21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6133680"/>
              <a:ext cx="252000" cy="252000"/>
            </a:xfrm>
            <a:prstGeom prst="rect">
              <a:avLst/>
            </a:prstGeom>
          </p:spPr>
        </p:pic>
        <p:sp>
          <p:nvSpPr>
            <p:cNvPr id="24" name="CaixaDeTexto 23"/>
            <p:cNvSpPr txBox="1"/>
            <p:nvPr/>
          </p:nvSpPr>
          <p:spPr>
            <a:xfrm>
              <a:off x="5033664" y="6099510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zeroberto@joserobertoafonso.com.br</a:t>
              </a:r>
            </a:p>
          </p:txBody>
        </p:sp>
      </p:grpSp>
      <p:sp>
        <p:nvSpPr>
          <p:cNvPr id="11" name="Retângulo 10"/>
          <p:cNvSpPr/>
          <p:nvPr/>
        </p:nvSpPr>
        <p:spPr>
          <a:xfrm>
            <a:off x="0" y="304799"/>
            <a:ext cx="3886200" cy="638176"/>
          </a:xfrm>
          <a:prstGeom prst="rect">
            <a:avLst/>
          </a:prstGeom>
          <a:solidFill>
            <a:srgbClr val="B5240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-9522" y="439598"/>
            <a:ext cx="3895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Variação Despesa</a:t>
            </a:r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xmlns="" id="{C8422BD8-1D5E-441B-893F-66980C1F6AE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198" y="126275"/>
            <a:ext cx="2309495" cy="48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xmlns="" id="{65AFBB03-72D7-414E-ACCE-D13F2F71266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811" y="6385497"/>
            <a:ext cx="4512945" cy="27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902581B0-2489-405A-84BF-9550E87BAE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5813" y="1077774"/>
            <a:ext cx="7980374" cy="4684515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xmlns="" id="{EC3AD16D-C379-405C-8BC3-DE4AA12E11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48702" y="5874390"/>
            <a:ext cx="4886513" cy="21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53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Agrupar 30"/>
          <p:cNvGrpSpPr/>
          <p:nvPr/>
        </p:nvGrpSpPr>
        <p:grpSpPr>
          <a:xfrm>
            <a:off x="1094280" y="6495818"/>
            <a:ext cx="3797679" cy="307777"/>
            <a:chOff x="4743091" y="5752928"/>
            <a:chExt cx="3797679" cy="307777"/>
          </a:xfrm>
        </p:grpSpPr>
        <p:sp>
          <p:nvSpPr>
            <p:cNvPr id="19" name="CaixaDeTexto 18"/>
            <p:cNvSpPr txBox="1"/>
            <p:nvPr/>
          </p:nvSpPr>
          <p:spPr>
            <a:xfrm>
              <a:off x="5033664" y="5752928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www.joserobertoafonso.com.br</a:t>
              </a:r>
            </a:p>
          </p:txBody>
        </p:sp>
        <p:pic>
          <p:nvPicPr>
            <p:cNvPr id="20" name="Imagem 19"/>
            <p:cNvPicPr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5780817"/>
              <a:ext cx="252000" cy="252000"/>
            </a:xfrm>
            <a:prstGeom prst="rect">
              <a:avLst/>
            </a:prstGeom>
          </p:spPr>
        </p:pic>
      </p:grpSp>
      <p:grpSp>
        <p:nvGrpSpPr>
          <p:cNvPr id="33" name="Agrupar 32"/>
          <p:cNvGrpSpPr/>
          <p:nvPr/>
        </p:nvGrpSpPr>
        <p:grpSpPr>
          <a:xfrm>
            <a:off x="8982155" y="6506641"/>
            <a:ext cx="2618262" cy="312145"/>
            <a:chOff x="4721885" y="6486543"/>
            <a:chExt cx="2618262" cy="312145"/>
          </a:xfrm>
        </p:grpSpPr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1885" y="6486543"/>
              <a:ext cx="252000" cy="252000"/>
            </a:xfrm>
            <a:prstGeom prst="rect">
              <a:avLst/>
            </a:prstGeom>
          </p:spPr>
        </p:pic>
        <p:sp>
          <p:nvSpPr>
            <p:cNvPr id="23" name="CaixaDeTexto 22"/>
            <p:cNvSpPr txBox="1"/>
            <p:nvPr/>
          </p:nvSpPr>
          <p:spPr>
            <a:xfrm>
              <a:off x="5004616" y="6490911"/>
              <a:ext cx="23355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/</a:t>
              </a:r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ZeRobertoAfonso</a:t>
              </a:r>
            </a:p>
          </p:txBody>
        </p:sp>
      </p:grpSp>
      <p:grpSp>
        <p:nvGrpSpPr>
          <p:cNvPr id="32" name="Agrupar 31"/>
          <p:cNvGrpSpPr/>
          <p:nvPr/>
        </p:nvGrpSpPr>
        <p:grpSpPr>
          <a:xfrm>
            <a:off x="4817747" y="6474741"/>
            <a:ext cx="3797679" cy="307777"/>
            <a:chOff x="4743091" y="6099510"/>
            <a:chExt cx="3797679" cy="307777"/>
          </a:xfrm>
        </p:grpSpPr>
        <p:pic>
          <p:nvPicPr>
            <p:cNvPr id="22" name="Imagem 21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6133680"/>
              <a:ext cx="252000" cy="252000"/>
            </a:xfrm>
            <a:prstGeom prst="rect">
              <a:avLst/>
            </a:prstGeom>
          </p:spPr>
        </p:pic>
        <p:sp>
          <p:nvSpPr>
            <p:cNvPr id="24" name="CaixaDeTexto 23"/>
            <p:cNvSpPr txBox="1"/>
            <p:nvPr/>
          </p:nvSpPr>
          <p:spPr>
            <a:xfrm>
              <a:off x="5033664" y="6099510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zeroberto@joserobertoafonso.com.br</a:t>
              </a:r>
            </a:p>
          </p:txBody>
        </p:sp>
      </p:grpSp>
      <p:sp>
        <p:nvSpPr>
          <p:cNvPr id="11" name="Retângulo 10"/>
          <p:cNvSpPr/>
          <p:nvPr/>
        </p:nvSpPr>
        <p:spPr>
          <a:xfrm>
            <a:off x="0" y="304799"/>
            <a:ext cx="3886200" cy="638176"/>
          </a:xfrm>
          <a:prstGeom prst="rect">
            <a:avLst/>
          </a:prstGeom>
          <a:solidFill>
            <a:srgbClr val="B5240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xmlns="" id="{C8422BD8-1D5E-441B-893F-66980C1F6AE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198" y="126275"/>
            <a:ext cx="2309495" cy="48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xmlns="" id="{65AFBB03-72D7-414E-ACCE-D13F2F71266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811" y="6385497"/>
            <a:ext cx="4512945" cy="27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xmlns="" id="{EC3AD16D-C379-405C-8BC3-DE4AA12E11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8702" y="5874390"/>
            <a:ext cx="4886513" cy="217125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xmlns="" id="{B2F6326E-E8D8-4231-A8B5-83553D322351}"/>
              </a:ext>
            </a:extLst>
          </p:cNvPr>
          <p:cNvSpPr txBox="1"/>
          <p:nvPr/>
        </p:nvSpPr>
        <p:spPr>
          <a:xfrm>
            <a:off x="-9522" y="346834"/>
            <a:ext cx="389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Participação das Esferas de Governo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92A65D7-7DBE-4E13-905D-5DACB7B160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7410" y="1087200"/>
            <a:ext cx="7717181" cy="468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219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Agrupar 30"/>
          <p:cNvGrpSpPr/>
          <p:nvPr/>
        </p:nvGrpSpPr>
        <p:grpSpPr>
          <a:xfrm>
            <a:off x="1094280" y="6495818"/>
            <a:ext cx="3797679" cy="307777"/>
            <a:chOff x="4743091" y="5752928"/>
            <a:chExt cx="3797679" cy="307777"/>
          </a:xfrm>
        </p:grpSpPr>
        <p:sp>
          <p:nvSpPr>
            <p:cNvPr id="19" name="CaixaDeTexto 18"/>
            <p:cNvSpPr txBox="1"/>
            <p:nvPr/>
          </p:nvSpPr>
          <p:spPr>
            <a:xfrm>
              <a:off x="5033664" y="5752928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www.joserobertoafonso.com.br</a:t>
              </a:r>
            </a:p>
          </p:txBody>
        </p:sp>
        <p:pic>
          <p:nvPicPr>
            <p:cNvPr id="20" name="Imagem 19"/>
            <p:cNvPicPr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5780817"/>
              <a:ext cx="252000" cy="252000"/>
            </a:xfrm>
            <a:prstGeom prst="rect">
              <a:avLst/>
            </a:prstGeom>
          </p:spPr>
        </p:pic>
      </p:grpSp>
      <p:grpSp>
        <p:nvGrpSpPr>
          <p:cNvPr id="33" name="Agrupar 32"/>
          <p:cNvGrpSpPr/>
          <p:nvPr/>
        </p:nvGrpSpPr>
        <p:grpSpPr>
          <a:xfrm>
            <a:off x="8982155" y="6506641"/>
            <a:ext cx="2618262" cy="312145"/>
            <a:chOff x="4721885" y="6486543"/>
            <a:chExt cx="2618262" cy="312145"/>
          </a:xfrm>
        </p:grpSpPr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1885" y="6486543"/>
              <a:ext cx="252000" cy="252000"/>
            </a:xfrm>
            <a:prstGeom prst="rect">
              <a:avLst/>
            </a:prstGeom>
          </p:spPr>
        </p:pic>
        <p:sp>
          <p:nvSpPr>
            <p:cNvPr id="23" name="CaixaDeTexto 22"/>
            <p:cNvSpPr txBox="1"/>
            <p:nvPr/>
          </p:nvSpPr>
          <p:spPr>
            <a:xfrm>
              <a:off x="5004616" y="6490911"/>
              <a:ext cx="23355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/</a:t>
              </a:r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ZeRobertoAfonso</a:t>
              </a:r>
            </a:p>
          </p:txBody>
        </p:sp>
      </p:grpSp>
      <p:grpSp>
        <p:nvGrpSpPr>
          <p:cNvPr id="32" name="Agrupar 31"/>
          <p:cNvGrpSpPr/>
          <p:nvPr/>
        </p:nvGrpSpPr>
        <p:grpSpPr>
          <a:xfrm>
            <a:off x="4817747" y="6474741"/>
            <a:ext cx="3797679" cy="307777"/>
            <a:chOff x="4743091" y="6099510"/>
            <a:chExt cx="3797679" cy="307777"/>
          </a:xfrm>
        </p:grpSpPr>
        <p:pic>
          <p:nvPicPr>
            <p:cNvPr id="22" name="Imagem 21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6133680"/>
              <a:ext cx="252000" cy="252000"/>
            </a:xfrm>
            <a:prstGeom prst="rect">
              <a:avLst/>
            </a:prstGeom>
          </p:spPr>
        </p:pic>
        <p:sp>
          <p:nvSpPr>
            <p:cNvPr id="24" name="CaixaDeTexto 23"/>
            <p:cNvSpPr txBox="1"/>
            <p:nvPr/>
          </p:nvSpPr>
          <p:spPr>
            <a:xfrm>
              <a:off x="5033664" y="6099510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zeroberto@joserobertoafonso.com.br</a:t>
              </a:r>
            </a:p>
          </p:txBody>
        </p:sp>
      </p:grpSp>
      <p:sp>
        <p:nvSpPr>
          <p:cNvPr id="11" name="Retângulo 10"/>
          <p:cNvSpPr/>
          <p:nvPr/>
        </p:nvSpPr>
        <p:spPr>
          <a:xfrm>
            <a:off x="0" y="304799"/>
            <a:ext cx="3886200" cy="638176"/>
          </a:xfrm>
          <a:prstGeom prst="rect">
            <a:avLst/>
          </a:prstGeom>
          <a:solidFill>
            <a:srgbClr val="B5240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xmlns="" id="{C8422BD8-1D5E-441B-893F-66980C1F6AE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198" y="126275"/>
            <a:ext cx="2309495" cy="48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xmlns="" id="{65AFBB03-72D7-414E-ACCE-D13F2F71266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811" y="6385497"/>
            <a:ext cx="4512945" cy="27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xmlns="" id="{EC3AD16D-C379-405C-8BC3-DE4AA12E11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8702" y="5874390"/>
            <a:ext cx="4886513" cy="217125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xmlns="" id="{B2F6326E-E8D8-4231-A8B5-83553D322351}"/>
              </a:ext>
            </a:extLst>
          </p:cNvPr>
          <p:cNvSpPr txBox="1"/>
          <p:nvPr/>
        </p:nvSpPr>
        <p:spPr>
          <a:xfrm>
            <a:off x="-9522" y="346834"/>
            <a:ext cx="389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Participação das Esferas de Governo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819BE122-F183-4996-93C4-0280D8C9EB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50949" y="1087200"/>
            <a:ext cx="7690102" cy="468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19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Agrupar 30"/>
          <p:cNvGrpSpPr/>
          <p:nvPr/>
        </p:nvGrpSpPr>
        <p:grpSpPr>
          <a:xfrm>
            <a:off x="1094280" y="6495818"/>
            <a:ext cx="3797679" cy="307777"/>
            <a:chOff x="4743091" y="5752928"/>
            <a:chExt cx="3797679" cy="307777"/>
          </a:xfrm>
        </p:grpSpPr>
        <p:sp>
          <p:nvSpPr>
            <p:cNvPr id="19" name="CaixaDeTexto 18"/>
            <p:cNvSpPr txBox="1"/>
            <p:nvPr/>
          </p:nvSpPr>
          <p:spPr>
            <a:xfrm>
              <a:off x="5033664" y="5752928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www.joserobertoafonso.com.br</a:t>
              </a:r>
            </a:p>
          </p:txBody>
        </p:sp>
        <p:pic>
          <p:nvPicPr>
            <p:cNvPr id="20" name="Imagem 19"/>
            <p:cNvPicPr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5780817"/>
              <a:ext cx="252000" cy="252000"/>
            </a:xfrm>
            <a:prstGeom prst="rect">
              <a:avLst/>
            </a:prstGeom>
          </p:spPr>
        </p:pic>
      </p:grpSp>
      <p:grpSp>
        <p:nvGrpSpPr>
          <p:cNvPr id="33" name="Agrupar 32"/>
          <p:cNvGrpSpPr/>
          <p:nvPr/>
        </p:nvGrpSpPr>
        <p:grpSpPr>
          <a:xfrm>
            <a:off x="8982155" y="6506641"/>
            <a:ext cx="2618262" cy="312145"/>
            <a:chOff x="4721885" y="6486543"/>
            <a:chExt cx="2618262" cy="312145"/>
          </a:xfrm>
        </p:grpSpPr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1885" y="6486543"/>
              <a:ext cx="252000" cy="252000"/>
            </a:xfrm>
            <a:prstGeom prst="rect">
              <a:avLst/>
            </a:prstGeom>
          </p:spPr>
        </p:pic>
        <p:sp>
          <p:nvSpPr>
            <p:cNvPr id="23" name="CaixaDeTexto 22"/>
            <p:cNvSpPr txBox="1"/>
            <p:nvPr/>
          </p:nvSpPr>
          <p:spPr>
            <a:xfrm>
              <a:off x="5004616" y="6490911"/>
              <a:ext cx="23355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/</a:t>
              </a:r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ZeRobertoAfonso</a:t>
              </a:r>
            </a:p>
          </p:txBody>
        </p:sp>
      </p:grpSp>
      <p:grpSp>
        <p:nvGrpSpPr>
          <p:cNvPr id="32" name="Agrupar 31"/>
          <p:cNvGrpSpPr/>
          <p:nvPr/>
        </p:nvGrpSpPr>
        <p:grpSpPr>
          <a:xfrm>
            <a:off x="4817747" y="6474741"/>
            <a:ext cx="3797679" cy="307777"/>
            <a:chOff x="4743091" y="6099510"/>
            <a:chExt cx="3797679" cy="307777"/>
          </a:xfrm>
        </p:grpSpPr>
        <p:pic>
          <p:nvPicPr>
            <p:cNvPr id="22" name="Imagem 21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6133680"/>
              <a:ext cx="252000" cy="252000"/>
            </a:xfrm>
            <a:prstGeom prst="rect">
              <a:avLst/>
            </a:prstGeom>
          </p:spPr>
        </p:pic>
        <p:sp>
          <p:nvSpPr>
            <p:cNvPr id="24" name="CaixaDeTexto 23"/>
            <p:cNvSpPr txBox="1"/>
            <p:nvPr/>
          </p:nvSpPr>
          <p:spPr>
            <a:xfrm>
              <a:off x="5033664" y="6099510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zeroberto@joserobertoafonso.com.br</a:t>
              </a:r>
            </a:p>
          </p:txBody>
        </p:sp>
      </p:grpSp>
      <p:sp>
        <p:nvSpPr>
          <p:cNvPr id="11" name="Retângulo 10"/>
          <p:cNvSpPr/>
          <p:nvPr/>
        </p:nvSpPr>
        <p:spPr>
          <a:xfrm>
            <a:off x="0" y="304799"/>
            <a:ext cx="3886200" cy="638176"/>
          </a:xfrm>
          <a:prstGeom prst="rect">
            <a:avLst/>
          </a:prstGeom>
          <a:solidFill>
            <a:srgbClr val="B5240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xmlns="" id="{C8422BD8-1D5E-441B-893F-66980C1F6AE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198" y="126275"/>
            <a:ext cx="2309495" cy="48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xmlns="" id="{65AFBB03-72D7-414E-ACCE-D13F2F71266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811" y="6385497"/>
            <a:ext cx="4512945" cy="27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xmlns="" id="{EC3AD16D-C379-405C-8BC3-DE4AA12E11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8702" y="5874390"/>
            <a:ext cx="4886513" cy="217125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xmlns="" id="{B2F6326E-E8D8-4231-A8B5-83553D322351}"/>
              </a:ext>
            </a:extLst>
          </p:cNvPr>
          <p:cNvSpPr txBox="1"/>
          <p:nvPr/>
        </p:nvSpPr>
        <p:spPr>
          <a:xfrm>
            <a:off x="-9522" y="346834"/>
            <a:ext cx="389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Participação das Esferas de Governo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D5C45886-4AB7-4289-9C57-220622EF85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3777" y="1087200"/>
            <a:ext cx="7604446" cy="468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251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Agrupar 30"/>
          <p:cNvGrpSpPr/>
          <p:nvPr/>
        </p:nvGrpSpPr>
        <p:grpSpPr>
          <a:xfrm>
            <a:off x="1094280" y="6495818"/>
            <a:ext cx="3797679" cy="307777"/>
            <a:chOff x="4743091" y="5752928"/>
            <a:chExt cx="3797679" cy="307777"/>
          </a:xfrm>
        </p:grpSpPr>
        <p:sp>
          <p:nvSpPr>
            <p:cNvPr id="19" name="CaixaDeTexto 18"/>
            <p:cNvSpPr txBox="1"/>
            <p:nvPr/>
          </p:nvSpPr>
          <p:spPr>
            <a:xfrm>
              <a:off x="5033664" y="5752928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www.joserobertoafonso.com.br</a:t>
              </a:r>
            </a:p>
          </p:txBody>
        </p:sp>
        <p:pic>
          <p:nvPicPr>
            <p:cNvPr id="20" name="Imagem 19"/>
            <p:cNvPicPr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5780817"/>
              <a:ext cx="252000" cy="252000"/>
            </a:xfrm>
            <a:prstGeom prst="rect">
              <a:avLst/>
            </a:prstGeom>
          </p:spPr>
        </p:pic>
      </p:grpSp>
      <p:grpSp>
        <p:nvGrpSpPr>
          <p:cNvPr id="33" name="Agrupar 32"/>
          <p:cNvGrpSpPr/>
          <p:nvPr/>
        </p:nvGrpSpPr>
        <p:grpSpPr>
          <a:xfrm>
            <a:off x="8982155" y="6506641"/>
            <a:ext cx="2618262" cy="312145"/>
            <a:chOff x="4721885" y="6486543"/>
            <a:chExt cx="2618262" cy="312145"/>
          </a:xfrm>
        </p:grpSpPr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1885" y="6486543"/>
              <a:ext cx="252000" cy="252000"/>
            </a:xfrm>
            <a:prstGeom prst="rect">
              <a:avLst/>
            </a:prstGeom>
          </p:spPr>
        </p:pic>
        <p:sp>
          <p:nvSpPr>
            <p:cNvPr id="23" name="CaixaDeTexto 22"/>
            <p:cNvSpPr txBox="1"/>
            <p:nvPr/>
          </p:nvSpPr>
          <p:spPr>
            <a:xfrm>
              <a:off x="5004616" y="6490911"/>
              <a:ext cx="23355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/</a:t>
              </a:r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ZeRobertoAfonso</a:t>
              </a:r>
            </a:p>
          </p:txBody>
        </p:sp>
      </p:grpSp>
      <p:grpSp>
        <p:nvGrpSpPr>
          <p:cNvPr id="32" name="Agrupar 31"/>
          <p:cNvGrpSpPr/>
          <p:nvPr/>
        </p:nvGrpSpPr>
        <p:grpSpPr>
          <a:xfrm>
            <a:off x="4817747" y="6474741"/>
            <a:ext cx="3797679" cy="307777"/>
            <a:chOff x="4743091" y="6099510"/>
            <a:chExt cx="3797679" cy="307777"/>
          </a:xfrm>
        </p:grpSpPr>
        <p:pic>
          <p:nvPicPr>
            <p:cNvPr id="22" name="Imagem 21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6133680"/>
              <a:ext cx="252000" cy="252000"/>
            </a:xfrm>
            <a:prstGeom prst="rect">
              <a:avLst/>
            </a:prstGeom>
          </p:spPr>
        </p:pic>
        <p:sp>
          <p:nvSpPr>
            <p:cNvPr id="24" name="CaixaDeTexto 23"/>
            <p:cNvSpPr txBox="1"/>
            <p:nvPr/>
          </p:nvSpPr>
          <p:spPr>
            <a:xfrm>
              <a:off x="5033664" y="6099510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zeroberto@joserobertoafonso.com.br</a:t>
              </a:r>
            </a:p>
          </p:txBody>
        </p:sp>
      </p:grpSp>
      <p:sp>
        <p:nvSpPr>
          <p:cNvPr id="11" name="Retângulo 10"/>
          <p:cNvSpPr/>
          <p:nvPr/>
        </p:nvSpPr>
        <p:spPr>
          <a:xfrm>
            <a:off x="0" y="304799"/>
            <a:ext cx="3886200" cy="638176"/>
          </a:xfrm>
          <a:prstGeom prst="rect">
            <a:avLst/>
          </a:prstGeom>
          <a:solidFill>
            <a:srgbClr val="B5240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xmlns="" id="{C8422BD8-1D5E-441B-893F-66980C1F6AE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198" y="126275"/>
            <a:ext cx="2309495" cy="48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xmlns="" id="{65AFBB03-72D7-414E-ACCE-D13F2F71266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811" y="6385497"/>
            <a:ext cx="4512945" cy="27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xmlns="" id="{EC3AD16D-C379-405C-8BC3-DE4AA12E11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8702" y="5874390"/>
            <a:ext cx="4886513" cy="217125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xmlns="" id="{B2F6326E-E8D8-4231-A8B5-83553D322351}"/>
              </a:ext>
            </a:extLst>
          </p:cNvPr>
          <p:cNvSpPr txBox="1"/>
          <p:nvPr/>
        </p:nvSpPr>
        <p:spPr>
          <a:xfrm>
            <a:off x="-9522" y="346834"/>
            <a:ext cx="389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Participação das Esferas de Governo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10A72710-B49D-4626-B5FA-C7971E0BCE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0142" y="1087200"/>
            <a:ext cx="7591716" cy="468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37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Agrupar 30"/>
          <p:cNvGrpSpPr/>
          <p:nvPr/>
        </p:nvGrpSpPr>
        <p:grpSpPr>
          <a:xfrm>
            <a:off x="1094280" y="6495818"/>
            <a:ext cx="3797679" cy="307777"/>
            <a:chOff x="4743091" y="5752928"/>
            <a:chExt cx="3797679" cy="307777"/>
          </a:xfrm>
        </p:grpSpPr>
        <p:sp>
          <p:nvSpPr>
            <p:cNvPr id="19" name="CaixaDeTexto 18"/>
            <p:cNvSpPr txBox="1"/>
            <p:nvPr/>
          </p:nvSpPr>
          <p:spPr>
            <a:xfrm>
              <a:off x="5033664" y="5752928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www.joserobertoafonso.com.br</a:t>
              </a:r>
            </a:p>
          </p:txBody>
        </p:sp>
        <p:pic>
          <p:nvPicPr>
            <p:cNvPr id="20" name="Imagem 19"/>
            <p:cNvPicPr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5780817"/>
              <a:ext cx="252000" cy="252000"/>
            </a:xfrm>
            <a:prstGeom prst="rect">
              <a:avLst/>
            </a:prstGeom>
          </p:spPr>
        </p:pic>
      </p:grpSp>
      <p:grpSp>
        <p:nvGrpSpPr>
          <p:cNvPr id="33" name="Agrupar 32"/>
          <p:cNvGrpSpPr/>
          <p:nvPr/>
        </p:nvGrpSpPr>
        <p:grpSpPr>
          <a:xfrm>
            <a:off x="8982155" y="6506641"/>
            <a:ext cx="2618262" cy="312145"/>
            <a:chOff x="4721885" y="6486543"/>
            <a:chExt cx="2618262" cy="312145"/>
          </a:xfrm>
        </p:grpSpPr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1885" y="6486543"/>
              <a:ext cx="252000" cy="252000"/>
            </a:xfrm>
            <a:prstGeom prst="rect">
              <a:avLst/>
            </a:prstGeom>
          </p:spPr>
        </p:pic>
        <p:sp>
          <p:nvSpPr>
            <p:cNvPr id="23" name="CaixaDeTexto 22"/>
            <p:cNvSpPr txBox="1"/>
            <p:nvPr/>
          </p:nvSpPr>
          <p:spPr>
            <a:xfrm>
              <a:off x="5004616" y="6490911"/>
              <a:ext cx="23355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/</a:t>
              </a:r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ZeRobertoAfonso</a:t>
              </a:r>
            </a:p>
          </p:txBody>
        </p:sp>
      </p:grpSp>
      <p:grpSp>
        <p:nvGrpSpPr>
          <p:cNvPr id="32" name="Agrupar 31"/>
          <p:cNvGrpSpPr/>
          <p:nvPr/>
        </p:nvGrpSpPr>
        <p:grpSpPr>
          <a:xfrm>
            <a:off x="4817747" y="6474741"/>
            <a:ext cx="3797679" cy="307777"/>
            <a:chOff x="4743091" y="6099510"/>
            <a:chExt cx="3797679" cy="307777"/>
          </a:xfrm>
        </p:grpSpPr>
        <p:pic>
          <p:nvPicPr>
            <p:cNvPr id="22" name="Imagem 21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6133680"/>
              <a:ext cx="252000" cy="252000"/>
            </a:xfrm>
            <a:prstGeom prst="rect">
              <a:avLst/>
            </a:prstGeom>
          </p:spPr>
        </p:pic>
        <p:sp>
          <p:nvSpPr>
            <p:cNvPr id="24" name="CaixaDeTexto 23"/>
            <p:cNvSpPr txBox="1"/>
            <p:nvPr/>
          </p:nvSpPr>
          <p:spPr>
            <a:xfrm>
              <a:off x="5033664" y="6099510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zeroberto@joserobertoafonso.com.br</a:t>
              </a:r>
            </a:p>
          </p:txBody>
        </p:sp>
      </p:grpSp>
      <p:sp>
        <p:nvSpPr>
          <p:cNvPr id="11" name="Retângulo 10"/>
          <p:cNvSpPr/>
          <p:nvPr/>
        </p:nvSpPr>
        <p:spPr>
          <a:xfrm>
            <a:off x="0" y="304799"/>
            <a:ext cx="3886200" cy="638176"/>
          </a:xfrm>
          <a:prstGeom prst="rect">
            <a:avLst/>
          </a:prstGeom>
          <a:solidFill>
            <a:srgbClr val="B5240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xmlns="" id="{C8422BD8-1D5E-441B-893F-66980C1F6AE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198" y="126275"/>
            <a:ext cx="2309495" cy="48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xmlns="" id="{65AFBB03-72D7-414E-ACCE-D13F2F71266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811" y="6385497"/>
            <a:ext cx="4512945" cy="27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xmlns="" id="{EC3AD16D-C379-405C-8BC3-DE4AA12E11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8702" y="5874390"/>
            <a:ext cx="4886513" cy="217125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xmlns="" id="{B2F6326E-E8D8-4231-A8B5-83553D322351}"/>
              </a:ext>
            </a:extLst>
          </p:cNvPr>
          <p:cNvSpPr txBox="1"/>
          <p:nvPr/>
        </p:nvSpPr>
        <p:spPr>
          <a:xfrm>
            <a:off x="-9522" y="346834"/>
            <a:ext cx="389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Participação das Esferas de Governo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463150E2-6298-444A-A17F-B16D150467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5040" y="1087200"/>
            <a:ext cx="7601921" cy="468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7750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1483</TotalTime>
  <Words>222</Words>
  <Application>Microsoft Macintosh PowerPoint</Application>
  <PresentationFormat>Widescreen</PresentationFormat>
  <Paragraphs>67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Cambria</vt:lpstr>
      <vt:lpstr>Cambria Math</vt:lpstr>
      <vt:lpstr>HelveticaNeueLT Std Lt</vt:lpstr>
      <vt:lpstr>Palatino</vt:lpstr>
      <vt:lpstr>Tahoma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EXONERAÇÃO DE RESPONSABILIDADE (DISCLAIMER)</vt:lpstr>
    </vt:vector>
  </TitlesOfParts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Livia Gouvea Gomes</dc:creator>
  <cp:lastModifiedBy>Jose Afonso</cp:lastModifiedBy>
  <cp:revision>153</cp:revision>
  <dcterms:created xsi:type="dcterms:W3CDTF">2015-05-16T14:24:53Z</dcterms:created>
  <dcterms:modified xsi:type="dcterms:W3CDTF">2017-11-05T18:40:12Z</dcterms:modified>
</cp:coreProperties>
</file>