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  <p:sldMasterId id="2147483665" r:id="rId3"/>
    <p:sldMasterId id="2147483667" r:id="rId4"/>
  </p:sldMasterIdLst>
  <p:notesMasterIdLst>
    <p:notesMasterId r:id="rId8"/>
  </p:notesMasterIdLst>
  <p:handoutMasterIdLst>
    <p:handoutMasterId r:id="rId9"/>
  </p:handoutMasterIdLst>
  <p:sldIdLst>
    <p:sldId id="310" r:id="rId5"/>
    <p:sldId id="330" r:id="rId6"/>
    <p:sldId id="311" r:id="rId7"/>
  </p:sldIdLst>
  <p:sldSz cx="9144000" cy="5143500" type="screen16x9"/>
  <p:notesSz cx="6669088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8530"/>
    <a:srgbClr val="EFC510"/>
    <a:srgbClr val="1760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665" autoAdjust="0"/>
  </p:normalViewPr>
  <p:slideViewPr>
    <p:cSldViewPr>
      <p:cViewPr varScale="1">
        <p:scale>
          <a:sx n="83" d="100"/>
          <a:sy n="83" d="100"/>
        </p:scale>
        <p:origin x="1026" y="78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D59DA-F410-4926-A33B-050E0B833581}" type="datetimeFigureOut">
              <a:rPr lang="pt-BR" smtClean="0"/>
              <a:t>02/08/2019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2CE8C3-3137-46F8-820B-A2E5169DD8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31792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573C9-9C29-47A4-9809-CBD1977E5C92}" type="datetimeFigureOut">
              <a:rPr lang="pt-BR" smtClean="0"/>
              <a:t>02/08/2019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355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4CD01-A2A8-476F-93BA-3E85CD26FA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1931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062D6-EFCA-4BFE-93BA-4B9EAB3ED1B3}" type="datetimeFigureOut">
              <a:rPr lang="pt-BR" smtClean="0"/>
              <a:pPr/>
              <a:t>02/08/2019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7349B-44B3-426F-A07D-235BD71A13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062D6-EFCA-4BFE-93BA-4B9EAB3ED1B3}" type="datetimeFigureOut">
              <a:rPr lang="pt-BR" smtClean="0"/>
              <a:pPr/>
              <a:t>02/08/2019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7349B-44B3-426F-A07D-235BD71A13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062D6-EFCA-4BFE-93BA-4B9EAB3ED1B3}" type="datetimeFigureOut">
              <a:rPr lang="pt-BR" smtClean="0"/>
              <a:pPr/>
              <a:t>02/08/2019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7349B-44B3-426F-A07D-235BD71A13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96164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3533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0867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062D6-EFCA-4BFE-93BA-4B9EAB3ED1B3}" type="datetimeFigureOut">
              <a:rPr lang="pt-BR" smtClean="0"/>
              <a:pPr/>
              <a:t>02/08/2019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7349B-44B3-426F-A07D-235BD71A13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062D6-EFCA-4BFE-93BA-4B9EAB3ED1B3}" type="datetimeFigureOut">
              <a:rPr lang="pt-BR" smtClean="0"/>
              <a:pPr/>
              <a:t>02/08/2019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7349B-44B3-426F-A07D-235BD71A13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062D6-EFCA-4BFE-93BA-4B9EAB3ED1B3}" type="datetimeFigureOut">
              <a:rPr lang="pt-BR" smtClean="0"/>
              <a:pPr/>
              <a:t>02/08/2019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7349B-44B3-426F-A07D-235BD71A13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062D6-EFCA-4BFE-93BA-4B9EAB3ED1B3}" type="datetimeFigureOut">
              <a:rPr lang="pt-BR" smtClean="0"/>
              <a:pPr/>
              <a:t>02/08/2019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7349B-44B3-426F-A07D-235BD71A13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062D6-EFCA-4BFE-93BA-4B9EAB3ED1B3}" type="datetimeFigureOut">
              <a:rPr lang="pt-BR" smtClean="0"/>
              <a:pPr/>
              <a:t>02/08/2019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7349B-44B3-426F-A07D-235BD71A13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062D6-EFCA-4BFE-93BA-4B9EAB3ED1B3}" type="datetimeFigureOut">
              <a:rPr lang="pt-BR" smtClean="0"/>
              <a:pPr/>
              <a:t>02/08/2019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7349B-44B3-426F-A07D-235BD71A13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062D6-EFCA-4BFE-93BA-4B9EAB3ED1B3}" type="datetimeFigureOut">
              <a:rPr lang="pt-BR" smtClean="0"/>
              <a:pPr/>
              <a:t>02/08/2019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7349B-44B3-426F-A07D-235BD71A13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062D6-EFCA-4BFE-93BA-4B9EAB3ED1B3}" type="datetimeFigureOut">
              <a:rPr lang="pt-BR" smtClean="0"/>
              <a:pPr/>
              <a:t>02/08/2019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7349B-44B3-426F-A07D-235BD71A13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062D6-EFCA-4BFE-93BA-4B9EAB3ED1B3}" type="datetimeFigureOut">
              <a:rPr lang="pt-BR" smtClean="0"/>
              <a:pPr/>
              <a:t>02/08/2019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7349B-44B3-426F-A07D-235BD71A13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logo_line_azul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3030" y="4527772"/>
            <a:ext cx="820970" cy="615728"/>
          </a:xfrm>
          <a:prstGeom prst="rect">
            <a:avLst/>
          </a:prstGeom>
        </p:spPr>
      </p:pic>
      <p:cxnSp>
        <p:nvCxnSpPr>
          <p:cNvPr id="8" name="Straight Connector 7"/>
          <p:cNvCxnSpPr>
            <a:stCxn id="7" idx="1"/>
          </p:cNvCxnSpPr>
          <p:nvPr userDrawn="1"/>
        </p:nvCxnSpPr>
        <p:spPr>
          <a:xfrm flipH="1" flipV="1">
            <a:off x="-341212" y="4830664"/>
            <a:ext cx="8664242" cy="4973"/>
          </a:xfrm>
          <a:prstGeom prst="line">
            <a:avLst/>
          </a:prstGeom>
          <a:ln>
            <a:solidFill>
              <a:srgbClr val="152B5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9701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logo_line_amarelo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253" y="4533940"/>
            <a:ext cx="812747" cy="609560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 flipH="1" flipV="1">
            <a:off x="-31134" y="4833416"/>
            <a:ext cx="8315998" cy="0"/>
          </a:xfrm>
          <a:prstGeom prst="line">
            <a:avLst/>
          </a:prstGeom>
          <a:ln>
            <a:solidFill>
              <a:srgbClr val="FEC81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9528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logo_line_verd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553" y="4520665"/>
            <a:ext cx="830447" cy="622835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 flipH="1" flipV="1">
            <a:off x="-48834" y="4830705"/>
            <a:ext cx="8362386" cy="2753"/>
          </a:xfrm>
          <a:prstGeom prst="line">
            <a:avLst/>
          </a:prstGeom>
          <a:ln>
            <a:solidFill>
              <a:srgbClr val="26924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7141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5" Type="http://schemas.openxmlformats.org/officeDocument/2006/relationships/image" Target="../media/image27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25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5" Type="http://schemas.openxmlformats.org/officeDocument/2006/relationships/image" Target="../media/image2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25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2" descr="\\fnp-srv01\publico\FNP Administrativo\2018\2. Comunicação\30 Anos FNP\Estudo logo\Elementos\Prancheta 1 cópia 57FN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3867894"/>
            <a:ext cx="2016224" cy="1906686"/>
          </a:xfrm>
          <a:prstGeom prst="rect">
            <a:avLst/>
          </a:prstGeom>
          <a:noFill/>
        </p:spPr>
      </p:pic>
      <p:pic>
        <p:nvPicPr>
          <p:cNvPr id="31" name="Picture 2" descr="\\fnp-srv01\publico\FNP Administrativo\2018\2. Comunicação\30 Anos FNP\Estudo logo\Elementos\Prancheta 1 cópia 57FN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715104"/>
            <a:ext cx="1636199" cy="1547307"/>
          </a:xfrm>
          <a:prstGeom prst="rect">
            <a:avLst/>
          </a:prstGeom>
          <a:noFill/>
        </p:spPr>
      </p:pic>
      <p:pic>
        <p:nvPicPr>
          <p:cNvPr id="30" name="Picture 2" descr="\\fnp-srv01\publico\FNP Administrativo\2018\2. Comunicação\30 Anos FNP\Estudo logo\Elementos\Prancheta 1 cópia 52FN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83913" y="3898224"/>
            <a:ext cx="1110132" cy="1111057"/>
          </a:xfrm>
          <a:prstGeom prst="rect">
            <a:avLst/>
          </a:prstGeom>
          <a:noFill/>
        </p:spPr>
      </p:pic>
      <p:pic>
        <p:nvPicPr>
          <p:cNvPr id="29" name="Picture 2" descr="\\fnp-srv01\publico\FNP Administrativo\2018\2. Comunicação\30 Anos FNP\Estudo logo\Elementos\Prancheta 1 cópia 52FN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8100392" y="3473076"/>
            <a:ext cx="1113970" cy="1114898"/>
          </a:xfrm>
          <a:prstGeom prst="rect">
            <a:avLst/>
          </a:prstGeom>
          <a:noFill/>
        </p:spPr>
      </p:pic>
      <p:pic>
        <p:nvPicPr>
          <p:cNvPr id="28" name="Picture 2" descr="\\fnp-srv01\publico\FNP Administrativo\2018\2. Comunicação\30 Anos FNP\Estudo logo\Elementos\Prancheta 1 cópia 50FNP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6732240" y="3824164"/>
            <a:ext cx="1050966" cy="1051842"/>
          </a:xfrm>
          <a:prstGeom prst="rect">
            <a:avLst/>
          </a:prstGeom>
          <a:noFill/>
        </p:spPr>
      </p:pic>
      <p:pic>
        <p:nvPicPr>
          <p:cNvPr id="27" name="Picture 2" descr="\\fnp-srv01\publico\FNP Administrativo\2018\2. Comunicação\30 Anos FNP\Estudo logo\Elementos\Prancheta 1 cópia 50FNP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1044046" y="3607498"/>
            <a:ext cx="1050965" cy="1051841"/>
          </a:xfrm>
          <a:prstGeom prst="rect">
            <a:avLst/>
          </a:prstGeom>
          <a:noFill/>
        </p:spPr>
      </p:pic>
      <p:pic>
        <p:nvPicPr>
          <p:cNvPr id="1027" name="Picture 3" descr="\\fnp-srv01\publico\FNP Administrativo\2018\2. Comunicação\30 Anos FNP\Estudo logo\Elementos\Prancheta 1 cópia 3FNP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252536" y="2786814"/>
            <a:ext cx="1546018" cy="1546018"/>
          </a:xfrm>
          <a:prstGeom prst="rect">
            <a:avLst/>
          </a:prstGeom>
          <a:noFill/>
        </p:spPr>
      </p:pic>
      <p:pic>
        <p:nvPicPr>
          <p:cNvPr id="1028" name="Picture 4" descr="\\fnp-srv01\publico\FNP Administrativo\2018\2. Comunicação\30 Anos FNP\Estudo logo\Elementos\Prancheta 1 cópia 4FNP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2646" y="3074846"/>
            <a:ext cx="1546018" cy="1546018"/>
          </a:xfrm>
          <a:prstGeom prst="rect">
            <a:avLst/>
          </a:prstGeom>
          <a:noFill/>
        </p:spPr>
      </p:pic>
      <p:pic>
        <p:nvPicPr>
          <p:cNvPr id="1029" name="Picture 5" descr="\\fnp-srv01\publico\FNP Administrativo\2018\2. Comunicação\30 Anos FNP\Estudo logo\Elementos\Prancheta 1 cópia 5FNP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324544" y="3579862"/>
            <a:ext cx="2016224" cy="2016224"/>
          </a:xfrm>
          <a:prstGeom prst="rect">
            <a:avLst/>
          </a:prstGeom>
          <a:noFill/>
        </p:spPr>
      </p:pic>
      <p:pic>
        <p:nvPicPr>
          <p:cNvPr id="1030" name="Picture 6" descr="\\fnp-srv01\publico\FNP Administrativo\2018\2. Comunicação\30 Anos FNP\Estudo logo\Elementos\Prancheta 1 cópia 7FNP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67744" y="3146854"/>
            <a:ext cx="1546018" cy="1546018"/>
          </a:xfrm>
          <a:prstGeom prst="rect">
            <a:avLst/>
          </a:prstGeom>
          <a:noFill/>
        </p:spPr>
      </p:pic>
      <p:pic>
        <p:nvPicPr>
          <p:cNvPr id="1031" name="Picture 7" descr="\\fnp-srv01\publico\FNP Administrativo\2018\2. Comunicação\30 Anos FNP\Estudo logo\Elementos\Prancheta 1 cópia 12FNP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59832" y="2971546"/>
            <a:ext cx="1721325" cy="1721325"/>
          </a:xfrm>
          <a:prstGeom prst="rect">
            <a:avLst/>
          </a:prstGeom>
          <a:noFill/>
        </p:spPr>
      </p:pic>
      <p:pic>
        <p:nvPicPr>
          <p:cNvPr id="1032" name="Picture 8" descr="\\fnp-srv01\publico\FNP Administrativo\2018\2. Comunicação\30 Anos FNP\Estudo logo\Elementos\Prancheta 1 cópia 13FNP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331198" y="3546972"/>
            <a:ext cx="2193130" cy="2193130"/>
          </a:xfrm>
          <a:prstGeom prst="rect">
            <a:avLst/>
          </a:prstGeom>
          <a:noFill/>
        </p:spPr>
      </p:pic>
      <p:pic>
        <p:nvPicPr>
          <p:cNvPr id="1033" name="Picture 9" descr="\\fnp-srv01\publico\FNP Administrativo\2018\2. Comunicação\30 Anos FNP\Estudo logo\Elementos\Prancheta 1 cópia 14FNP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860032" y="2930830"/>
            <a:ext cx="1546018" cy="1546018"/>
          </a:xfrm>
          <a:prstGeom prst="rect">
            <a:avLst/>
          </a:prstGeom>
          <a:noFill/>
        </p:spPr>
      </p:pic>
      <p:pic>
        <p:nvPicPr>
          <p:cNvPr id="1034" name="Picture 10" descr="\\fnp-srv01\publico\FNP Administrativo\2018\2. Comunicação\30 Anos FNP\Estudo logo\Elementos\Prancheta 1 cópia 15FNP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444208" y="3577303"/>
            <a:ext cx="1370711" cy="1370711"/>
          </a:xfrm>
          <a:prstGeom prst="rect">
            <a:avLst/>
          </a:prstGeom>
          <a:noFill/>
        </p:spPr>
      </p:pic>
      <p:pic>
        <p:nvPicPr>
          <p:cNvPr id="1035" name="Picture 11" descr="\\fnp-srv01\publico\FNP Administrativo\2018\2. Comunicação\30 Anos FNP\Estudo logo\Elementos\Prancheta 1 cópia 18FNP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92280" y="2139702"/>
            <a:ext cx="1905098" cy="1905098"/>
          </a:xfrm>
          <a:prstGeom prst="rect">
            <a:avLst/>
          </a:prstGeom>
          <a:noFill/>
        </p:spPr>
      </p:pic>
      <p:pic>
        <p:nvPicPr>
          <p:cNvPr id="1036" name="Picture 12" descr="\\fnp-srv01\publico\FNP Administrativo\2018\2. Comunicação\30 Anos FNP\Estudo logo\Elementos\Prancheta 1 cópia 20FNP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259632" y="2139702"/>
            <a:ext cx="1905098" cy="1905098"/>
          </a:xfrm>
          <a:prstGeom prst="rect">
            <a:avLst/>
          </a:prstGeom>
          <a:noFill/>
        </p:spPr>
      </p:pic>
      <p:pic>
        <p:nvPicPr>
          <p:cNvPr id="1037" name="Picture 13" descr="\\fnp-srv01\publico\FNP Administrativo\2018\2. Comunicação\30 Anos FNP\Estudo logo\Elementos\Prancheta 1 cópia 25FNP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562486" y="3167274"/>
            <a:ext cx="1546018" cy="1546018"/>
          </a:xfrm>
          <a:prstGeom prst="rect">
            <a:avLst/>
          </a:prstGeom>
          <a:noFill/>
        </p:spPr>
      </p:pic>
      <p:pic>
        <p:nvPicPr>
          <p:cNvPr id="1039" name="Picture 15" descr="\\fnp-srv01\publico\FNP Administrativo\2018\2. Comunicação\30 Anos FNP\Estudo logo\Elementos\Prancheta 1 cópia 29FNP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635896" y="4248838"/>
            <a:ext cx="1020097" cy="1020097"/>
          </a:xfrm>
          <a:prstGeom prst="rect">
            <a:avLst/>
          </a:prstGeom>
          <a:noFill/>
        </p:spPr>
      </p:pic>
      <p:pic>
        <p:nvPicPr>
          <p:cNvPr id="1040" name="Picture 16" descr="\\fnp-srv01\publico\FNP Administrativo\2018\2. Comunicação\30 Anos FNP\Estudo logo\Elementos\Prancheta 1 cópia 31FNP.pn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331640" y="3866934"/>
            <a:ext cx="1546018" cy="1546018"/>
          </a:xfrm>
          <a:prstGeom prst="rect">
            <a:avLst/>
          </a:prstGeom>
          <a:noFill/>
        </p:spPr>
      </p:pic>
      <p:pic>
        <p:nvPicPr>
          <p:cNvPr id="1042" name="Picture 18" descr="\\fnp-srv01\publico\FNP Administrativo\2018\2. Comunicação\30 Anos FNP\Estudo logo\Elementos\Prancheta 1 cópia 39FNP.png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83568" y="3651870"/>
            <a:ext cx="1905098" cy="1905098"/>
          </a:xfrm>
          <a:prstGeom prst="rect">
            <a:avLst/>
          </a:prstGeom>
          <a:noFill/>
        </p:spPr>
      </p:pic>
      <p:pic>
        <p:nvPicPr>
          <p:cNvPr id="1043" name="Picture 19" descr="\\fnp-srv01\publico\FNP Administrativo\2018\2. Comunicação\30 Anos FNP\Estudo logo\Elementos\Prancheta 1 cópia 40FNP.png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5796136" y="2643096"/>
            <a:ext cx="1546018" cy="1547307"/>
          </a:xfrm>
          <a:prstGeom prst="rect">
            <a:avLst/>
          </a:prstGeom>
          <a:noFill/>
        </p:spPr>
      </p:pic>
      <p:pic>
        <p:nvPicPr>
          <p:cNvPr id="1044" name="Picture 20" descr="\\fnp-srv01\publico\FNP Administrativo\2018\2. Comunicação\30 Anos FNP\Estudo logo\Elementos\Prancheta 1 cópia 41FNP.png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2195736" y="3579862"/>
            <a:ext cx="1905098" cy="1906686"/>
          </a:xfrm>
          <a:prstGeom prst="rect">
            <a:avLst/>
          </a:prstGeom>
          <a:noFill/>
        </p:spPr>
      </p:pic>
      <p:pic>
        <p:nvPicPr>
          <p:cNvPr id="1045" name="Picture 21" descr="\\fnp-srv01\publico\FNP Administrativo\2018\2. Comunicação\30 Anos FNP\Estudo logo\Elementos\Prancheta 1 cópia 44FNP.png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4067944" y="3435184"/>
            <a:ext cx="1546018" cy="1547307"/>
          </a:xfrm>
          <a:prstGeom prst="rect">
            <a:avLst/>
          </a:prstGeom>
          <a:noFill/>
        </p:spPr>
      </p:pic>
      <p:pic>
        <p:nvPicPr>
          <p:cNvPr id="1046" name="Picture 22" descr="\\fnp-srv01\publico\FNP Administrativo\2018\2. Comunicação\30 Anos FNP\Estudo logo\Elementos\Prancheta 1 cópia 45FNP.png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4644008" y="3651870"/>
            <a:ext cx="1905098" cy="1906686"/>
          </a:xfrm>
          <a:prstGeom prst="rect">
            <a:avLst/>
          </a:prstGeom>
          <a:noFill/>
        </p:spPr>
      </p:pic>
      <p:pic>
        <p:nvPicPr>
          <p:cNvPr id="1047" name="Picture 23" descr="\\fnp-srv01\publico\FNP Administrativo\2018\2. Comunicação\30 Anos FNP\Estudo logo\Elementos\Prancheta 1 cópia 46FNP.png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3923928" y="2067694"/>
            <a:ext cx="2088171" cy="2089912"/>
          </a:xfrm>
          <a:prstGeom prst="rect">
            <a:avLst/>
          </a:prstGeom>
          <a:noFill/>
        </p:spPr>
      </p:pic>
      <p:pic>
        <p:nvPicPr>
          <p:cNvPr id="1048" name="Picture 24" descr="\\fnp-srv01\publico\FNP Administrativo\2018\2. Comunicação\30 Anos FNP\Estudo logo\Elementos\Prancheta 1 cópia 49FNP.png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7380312" y="4028968"/>
            <a:ext cx="1312470" cy="1313564"/>
          </a:xfrm>
          <a:prstGeom prst="rect">
            <a:avLst/>
          </a:prstGeom>
          <a:noFill/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2504" y="325229"/>
            <a:ext cx="3759535" cy="2658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9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579458" y="483518"/>
            <a:ext cx="65929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548530"/>
                </a:solidFill>
              </a:rPr>
              <a:t>PL 3261/2019 – Marco Regulatório do Saneamento Básico</a:t>
            </a: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125" y="481012"/>
            <a:ext cx="7905750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46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2" descr="\\fnp-srv01\publico\FNP Administrativo\2018\2. Comunicação\30 Anos FNP\Estudo logo\Elementos\Prancheta 1 cópia 57FN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3867894"/>
            <a:ext cx="2016224" cy="1906686"/>
          </a:xfrm>
          <a:prstGeom prst="rect">
            <a:avLst/>
          </a:prstGeom>
          <a:noFill/>
        </p:spPr>
      </p:pic>
      <p:pic>
        <p:nvPicPr>
          <p:cNvPr id="31" name="Picture 2" descr="\\fnp-srv01\publico\FNP Administrativo\2018\2. Comunicação\30 Anos FNP\Estudo logo\Elementos\Prancheta 1 cópia 57FN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715104"/>
            <a:ext cx="1636199" cy="1547307"/>
          </a:xfrm>
          <a:prstGeom prst="rect">
            <a:avLst/>
          </a:prstGeom>
          <a:noFill/>
        </p:spPr>
      </p:pic>
      <p:pic>
        <p:nvPicPr>
          <p:cNvPr id="30" name="Picture 2" descr="\\fnp-srv01\publico\FNP Administrativo\2018\2. Comunicação\30 Anos FNP\Estudo logo\Elementos\Prancheta 1 cópia 52FN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83913" y="3898224"/>
            <a:ext cx="1110132" cy="1111057"/>
          </a:xfrm>
          <a:prstGeom prst="rect">
            <a:avLst/>
          </a:prstGeom>
          <a:noFill/>
        </p:spPr>
      </p:pic>
      <p:pic>
        <p:nvPicPr>
          <p:cNvPr id="29" name="Picture 2" descr="\\fnp-srv01\publico\FNP Administrativo\2018\2. Comunicação\30 Anos FNP\Estudo logo\Elementos\Prancheta 1 cópia 52FN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8100392" y="3473076"/>
            <a:ext cx="1113970" cy="1114898"/>
          </a:xfrm>
          <a:prstGeom prst="rect">
            <a:avLst/>
          </a:prstGeom>
          <a:noFill/>
        </p:spPr>
      </p:pic>
      <p:pic>
        <p:nvPicPr>
          <p:cNvPr id="28" name="Picture 2" descr="\\fnp-srv01\publico\FNP Administrativo\2018\2. Comunicação\30 Anos FNP\Estudo logo\Elementos\Prancheta 1 cópia 50FNP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6732240" y="3824164"/>
            <a:ext cx="1050966" cy="1051842"/>
          </a:xfrm>
          <a:prstGeom prst="rect">
            <a:avLst/>
          </a:prstGeom>
          <a:noFill/>
        </p:spPr>
      </p:pic>
      <p:pic>
        <p:nvPicPr>
          <p:cNvPr id="27" name="Picture 2" descr="\\fnp-srv01\publico\FNP Administrativo\2018\2. Comunicação\30 Anos FNP\Estudo logo\Elementos\Prancheta 1 cópia 50FNP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1044046" y="3607498"/>
            <a:ext cx="1050965" cy="1051841"/>
          </a:xfrm>
          <a:prstGeom prst="rect">
            <a:avLst/>
          </a:prstGeom>
          <a:noFill/>
        </p:spPr>
      </p:pic>
      <p:pic>
        <p:nvPicPr>
          <p:cNvPr id="1027" name="Picture 3" descr="\\fnp-srv01\publico\FNP Administrativo\2018\2. Comunicação\30 Anos FNP\Estudo logo\Elementos\Prancheta 1 cópia 3FNP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252536" y="2786814"/>
            <a:ext cx="1546018" cy="1546018"/>
          </a:xfrm>
          <a:prstGeom prst="rect">
            <a:avLst/>
          </a:prstGeom>
          <a:noFill/>
        </p:spPr>
      </p:pic>
      <p:pic>
        <p:nvPicPr>
          <p:cNvPr id="1028" name="Picture 4" descr="\\fnp-srv01\publico\FNP Administrativo\2018\2. Comunicação\30 Anos FNP\Estudo logo\Elementos\Prancheta 1 cópia 4FNP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2646" y="3074846"/>
            <a:ext cx="1546018" cy="1546018"/>
          </a:xfrm>
          <a:prstGeom prst="rect">
            <a:avLst/>
          </a:prstGeom>
          <a:noFill/>
        </p:spPr>
      </p:pic>
      <p:pic>
        <p:nvPicPr>
          <p:cNvPr id="1029" name="Picture 5" descr="\\fnp-srv01\publico\FNP Administrativo\2018\2. Comunicação\30 Anos FNP\Estudo logo\Elementos\Prancheta 1 cópia 5FNP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324544" y="3579862"/>
            <a:ext cx="2016224" cy="2016224"/>
          </a:xfrm>
          <a:prstGeom prst="rect">
            <a:avLst/>
          </a:prstGeom>
          <a:noFill/>
        </p:spPr>
      </p:pic>
      <p:pic>
        <p:nvPicPr>
          <p:cNvPr id="1030" name="Picture 6" descr="\\fnp-srv01\publico\FNP Administrativo\2018\2. Comunicação\30 Anos FNP\Estudo logo\Elementos\Prancheta 1 cópia 7FNP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67744" y="3146854"/>
            <a:ext cx="1546018" cy="1546018"/>
          </a:xfrm>
          <a:prstGeom prst="rect">
            <a:avLst/>
          </a:prstGeom>
          <a:noFill/>
        </p:spPr>
      </p:pic>
      <p:pic>
        <p:nvPicPr>
          <p:cNvPr id="1031" name="Picture 7" descr="\\fnp-srv01\publico\FNP Administrativo\2018\2. Comunicação\30 Anos FNP\Estudo logo\Elementos\Prancheta 1 cópia 12FNP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59832" y="2971546"/>
            <a:ext cx="1721325" cy="1721325"/>
          </a:xfrm>
          <a:prstGeom prst="rect">
            <a:avLst/>
          </a:prstGeom>
          <a:noFill/>
        </p:spPr>
      </p:pic>
      <p:pic>
        <p:nvPicPr>
          <p:cNvPr id="1032" name="Picture 8" descr="\\fnp-srv01\publico\FNP Administrativo\2018\2. Comunicação\30 Anos FNP\Estudo logo\Elementos\Prancheta 1 cópia 13FNP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331198" y="3546972"/>
            <a:ext cx="2193130" cy="2193130"/>
          </a:xfrm>
          <a:prstGeom prst="rect">
            <a:avLst/>
          </a:prstGeom>
          <a:noFill/>
        </p:spPr>
      </p:pic>
      <p:pic>
        <p:nvPicPr>
          <p:cNvPr id="1033" name="Picture 9" descr="\\fnp-srv01\publico\FNP Administrativo\2018\2. Comunicação\30 Anos FNP\Estudo logo\Elementos\Prancheta 1 cópia 14FNP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860032" y="2930830"/>
            <a:ext cx="1546018" cy="1546018"/>
          </a:xfrm>
          <a:prstGeom prst="rect">
            <a:avLst/>
          </a:prstGeom>
          <a:noFill/>
        </p:spPr>
      </p:pic>
      <p:pic>
        <p:nvPicPr>
          <p:cNvPr id="1034" name="Picture 10" descr="\\fnp-srv01\publico\FNP Administrativo\2018\2. Comunicação\30 Anos FNP\Estudo logo\Elementos\Prancheta 1 cópia 15FNP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444208" y="3577303"/>
            <a:ext cx="1370711" cy="1370711"/>
          </a:xfrm>
          <a:prstGeom prst="rect">
            <a:avLst/>
          </a:prstGeom>
          <a:noFill/>
        </p:spPr>
      </p:pic>
      <p:pic>
        <p:nvPicPr>
          <p:cNvPr id="1035" name="Picture 11" descr="\\fnp-srv01\publico\FNP Administrativo\2018\2. Comunicação\30 Anos FNP\Estudo logo\Elementos\Prancheta 1 cópia 18FNP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92280" y="2139702"/>
            <a:ext cx="1905098" cy="1905098"/>
          </a:xfrm>
          <a:prstGeom prst="rect">
            <a:avLst/>
          </a:prstGeom>
          <a:noFill/>
        </p:spPr>
      </p:pic>
      <p:pic>
        <p:nvPicPr>
          <p:cNvPr id="1036" name="Picture 12" descr="\\fnp-srv01\publico\FNP Administrativo\2018\2. Comunicação\30 Anos FNP\Estudo logo\Elementos\Prancheta 1 cópia 20FNP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259632" y="2139702"/>
            <a:ext cx="1905098" cy="1905098"/>
          </a:xfrm>
          <a:prstGeom prst="rect">
            <a:avLst/>
          </a:prstGeom>
          <a:noFill/>
        </p:spPr>
      </p:pic>
      <p:pic>
        <p:nvPicPr>
          <p:cNvPr id="1037" name="Picture 13" descr="\\fnp-srv01\publico\FNP Administrativo\2018\2. Comunicação\30 Anos FNP\Estudo logo\Elementos\Prancheta 1 cópia 25FNP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562486" y="3167274"/>
            <a:ext cx="1546018" cy="1546018"/>
          </a:xfrm>
          <a:prstGeom prst="rect">
            <a:avLst/>
          </a:prstGeom>
          <a:noFill/>
        </p:spPr>
      </p:pic>
      <p:pic>
        <p:nvPicPr>
          <p:cNvPr id="1039" name="Picture 15" descr="\\fnp-srv01\publico\FNP Administrativo\2018\2. Comunicação\30 Anos FNP\Estudo logo\Elementos\Prancheta 1 cópia 29FNP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635896" y="4248838"/>
            <a:ext cx="1020097" cy="1020097"/>
          </a:xfrm>
          <a:prstGeom prst="rect">
            <a:avLst/>
          </a:prstGeom>
          <a:noFill/>
        </p:spPr>
      </p:pic>
      <p:pic>
        <p:nvPicPr>
          <p:cNvPr id="1040" name="Picture 16" descr="\\fnp-srv01\publico\FNP Administrativo\2018\2. Comunicação\30 Anos FNP\Estudo logo\Elementos\Prancheta 1 cópia 31FNP.pn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331640" y="3866934"/>
            <a:ext cx="1546018" cy="1546018"/>
          </a:xfrm>
          <a:prstGeom prst="rect">
            <a:avLst/>
          </a:prstGeom>
          <a:noFill/>
        </p:spPr>
      </p:pic>
      <p:pic>
        <p:nvPicPr>
          <p:cNvPr id="1042" name="Picture 18" descr="\\fnp-srv01\publico\FNP Administrativo\2018\2. Comunicação\30 Anos FNP\Estudo logo\Elementos\Prancheta 1 cópia 39FNP.png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83568" y="3651870"/>
            <a:ext cx="1905098" cy="1905098"/>
          </a:xfrm>
          <a:prstGeom prst="rect">
            <a:avLst/>
          </a:prstGeom>
          <a:noFill/>
        </p:spPr>
      </p:pic>
      <p:pic>
        <p:nvPicPr>
          <p:cNvPr id="1043" name="Picture 19" descr="\\fnp-srv01\publico\FNP Administrativo\2018\2. Comunicação\30 Anos FNP\Estudo logo\Elementos\Prancheta 1 cópia 40FNP.png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5796136" y="2643096"/>
            <a:ext cx="1546018" cy="1547307"/>
          </a:xfrm>
          <a:prstGeom prst="rect">
            <a:avLst/>
          </a:prstGeom>
          <a:noFill/>
        </p:spPr>
      </p:pic>
      <p:pic>
        <p:nvPicPr>
          <p:cNvPr id="1044" name="Picture 20" descr="\\fnp-srv01\publico\FNP Administrativo\2018\2. Comunicação\30 Anos FNP\Estudo logo\Elementos\Prancheta 1 cópia 41FNP.png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2195736" y="3579862"/>
            <a:ext cx="1905098" cy="1906686"/>
          </a:xfrm>
          <a:prstGeom prst="rect">
            <a:avLst/>
          </a:prstGeom>
          <a:noFill/>
        </p:spPr>
      </p:pic>
      <p:pic>
        <p:nvPicPr>
          <p:cNvPr id="1045" name="Picture 21" descr="\\fnp-srv01\publico\FNP Administrativo\2018\2. Comunicação\30 Anos FNP\Estudo logo\Elementos\Prancheta 1 cópia 44FNP.png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4067944" y="3435184"/>
            <a:ext cx="1546018" cy="1547307"/>
          </a:xfrm>
          <a:prstGeom prst="rect">
            <a:avLst/>
          </a:prstGeom>
          <a:noFill/>
        </p:spPr>
      </p:pic>
      <p:pic>
        <p:nvPicPr>
          <p:cNvPr id="1046" name="Picture 22" descr="\\fnp-srv01\publico\FNP Administrativo\2018\2. Comunicação\30 Anos FNP\Estudo logo\Elementos\Prancheta 1 cópia 45FNP.png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4644008" y="3651870"/>
            <a:ext cx="1905098" cy="1906686"/>
          </a:xfrm>
          <a:prstGeom prst="rect">
            <a:avLst/>
          </a:prstGeom>
          <a:noFill/>
        </p:spPr>
      </p:pic>
      <p:pic>
        <p:nvPicPr>
          <p:cNvPr id="1047" name="Picture 23" descr="\\fnp-srv01\publico\FNP Administrativo\2018\2. Comunicação\30 Anos FNP\Estudo logo\Elementos\Prancheta 1 cópia 46FNP.png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3923928" y="2067694"/>
            <a:ext cx="2088171" cy="2089912"/>
          </a:xfrm>
          <a:prstGeom prst="rect">
            <a:avLst/>
          </a:prstGeom>
          <a:noFill/>
        </p:spPr>
      </p:pic>
      <p:pic>
        <p:nvPicPr>
          <p:cNvPr id="1048" name="Picture 24" descr="\\fnp-srv01\publico\FNP Administrativo\2018\2. Comunicação\30 Anos FNP\Estudo logo\Elementos\Prancheta 1 cópia 49FNP.png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7380312" y="4028968"/>
            <a:ext cx="1312470" cy="1313564"/>
          </a:xfrm>
          <a:prstGeom prst="rect">
            <a:avLst/>
          </a:prstGeom>
          <a:noFill/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129" y="422844"/>
            <a:ext cx="3224244" cy="227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36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4144</TotalTime>
  <Words>8</Words>
  <Application>Microsoft Office PowerPoint</Application>
  <PresentationFormat>Apresentação na tela (16:9)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3</vt:i4>
      </vt:variant>
    </vt:vector>
  </HeadingPairs>
  <TitlesOfParts>
    <vt:vector size="9" baseType="lpstr">
      <vt:lpstr>Arial</vt:lpstr>
      <vt:lpstr>Calibri</vt:lpstr>
      <vt:lpstr>Tema do Office</vt:lpstr>
      <vt:lpstr>1_Custom Design</vt:lpstr>
      <vt:lpstr>2_Custom Design</vt:lpstr>
      <vt:lpstr>Custom Design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paula.aguiar</dc:creator>
  <cp:lastModifiedBy>Ingrid Micaelly Freitas</cp:lastModifiedBy>
  <cp:revision>242</cp:revision>
  <cp:lastPrinted>2019-07-10T13:09:42Z</cp:lastPrinted>
  <dcterms:created xsi:type="dcterms:W3CDTF">2018-03-12T20:24:53Z</dcterms:created>
  <dcterms:modified xsi:type="dcterms:W3CDTF">2019-08-02T17:44:23Z</dcterms:modified>
</cp:coreProperties>
</file>