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14"/>
  </p:notesMasterIdLst>
  <p:handoutMasterIdLst>
    <p:handoutMasterId r:id="rId15"/>
  </p:handoutMasterIdLst>
  <p:sldIdLst>
    <p:sldId id="256" r:id="rId5"/>
    <p:sldId id="261" r:id="rId6"/>
    <p:sldId id="277" r:id="rId7"/>
    <p:sldId id="295" r:id="rId8"/>
    <p:sldId id="296" r:id="rId9"/>
    <p:sldId id="299" r:id="rId10"/>
    <p:sldId id="276" r:id="rId11"/>
    <p:sldId id="262" r:id="rId12"/>
    <p:sldId id="300" r:id="rId13"/>
  </p:sldIdLst>
  <p:sldSz cx="12192000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38B0ED-65E1-452B-A88F-FA0BE606784C}" v="11" dt="2021-10-06T23:50:33.5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>
        <p:guide orient="horz" pos="3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2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ferson Passos" userId="ebcc53956cf58d7c" providerId="LiveId" clId="{CB38B0ED-65E1-452B-A88F-FA0BE606784C}"/>
    <pc:docChg chg="undo custSel addSld delSld modSld sldOrd">
      <pc:chgData name="Jeferson Passos" userId="ebcc53956cf58d7c" providerId="LiveId" clId="{CB38B0ED-65E1-452B-A88F-FA0BE606784C}" dt="2021-10-07T00:03:13.889" v="776" actId="20577"/>
      <pc:docMkLst>
        <pc:docMk/>
      </pc:docMkLst>
      <pc:sldChg chg="modSp mod">
        <pc:chgData name="Jeferson Passos" userId="ebcc53956cf58d7c" providerId="LiveId" clId="{CB38B0ED-65E1-452B-A88F-FA0BE606784C}" dt="2021-10-06T23:35:51.943" v="141" actId="6549"/>
        <pc:sldMkLst>
          <pc:docMk/>
          <pc:sldMk cId="1642425379" sldId="256"/>
        </pc:sldMkLst>
        <pc:spChg chg="mod">
          <ac:chgData name="Jeferson Passos" userId="ebcc53956cf58d7c" providerId="LiveId" clId="{CB38B0ED-65E1-452B-A88F-FA0BE606784C}" dt="2021-10-06T23:35:51.943" v="141" actId="6549"/>
          <ac:spMkLst>
            <pc:docMk/>
            <pc:sldMk cId="1642425379" sldId="256"/>
            <ac:spMk id="3" creationId="{1901B20D-4C28-4DA3-ABBD-718C22A5E58B}"/>
          </ac:spMkLst>
        </pc:spChg>
      </pc:sldChg>
      <pc:sldChg chg="del">
        <pc:chgData name="Jeferson Passos" userId="ebcc53956cf58d7c" providerId="LiveId" clId="{CB38B0ED-65E1-452B-A88F-FA0BE606784C}" dt="2021-10-06T23:35:00.815" v="121" actId="2696"/>
        <pc:sldMkLst>
          <pc:docMk/>
          <pc:sldMk cId="707789176" sldId="258"/>
        </pc:sldMkLst>
      </pc:sldChg>
      <pc:sldChg chg="del">
        <pc:chgData name="Jeferson Passos" userId="ebcc53956cf58d7c" providerId="LiveId" clId="{CB38B0ED-65E1-452B-A88F-FA0BE606784C}" dt="2021-10-06T23:35:30.174" v="130" actId="2696"/>
        <pc:sldMkLst>
          <pc:docMk/>
          <pc:sldMk cId="566997565" sldId="260"/>
        </pc:sldMkLst>
      </pc:sldChg>
      <pc:sldChg chg="modSp mod">
        <pc:chgData name="Jeferson Passos" userId="ebcc53956cf58d7c" providerId="LiveId" clId="{CB38B0ED-65E1-452B-A88F-FA0BE606784C}" dt="2021-10-06T23:57:25.101" v="765" actId="6549"/>
        <pc:sldMkLst>
          <pc:docMk/>
          <pc:sldMk cId="1738561688" sldId="261"/>
        </pc:sldMkLst>
        <pc:spChg chg="mod">
          <ac:chgData name="Jeferson Passos" userId="ebcc53956cf58d7c" providerId="LiveId" clId="{CB38B0ED-65E1-452B-A88F-FA0BE606784C}" dt="2021-10-06T23:57:12.892" v="761" actId="1076"/>
          <ac:spMkLst>
            <pc:docMk/>
            <pc:sldMk cId="1738561688" sldId="261"/>
            <ac:spMk id="2" creationId="{67708C79-A4AC-4B5D-92DF-600737E4D11A}"/>
          </ac:spMkLst>
        </pc:spChg>
        <pc:spChg chg="mod">
          <ac:chgData name="Jeferson Passos" userId="ebcc53956cf58d7c" providerId="LiveId" clId="{CB38B0ED-65E1-452B-A88F-FA0BE606784C}" dt="2021-10-06T23:18:36.158" v="4" actId="255"/>
          <ac:spMkLst>
            <pc:docMk/>
            <pc:sldMk cId="1738561688" sldId="261"/>
            <ac:spMk id="7" creationId="{D7EB25CA-DA83-483D-AF83-0001BDF2DE2B}"/>
          </ac:spMkLst>
        </pc:spChg>
        <pc:spChg chg="mod">
          <ac:chgData name="Jeferson Passos" userId="ebcc53956cf58d7c" providerId="LiveId" clId="{CB38B0ED-65E1-452B-A88F-FA0BE606784C}" dt="2021-10-06T23:19:00.639" v="9" actId="14100"/>
          <ac:spMkLst>
            <pc:docMk/>
            <pc:sldMk cId="1738561688" sldId="261"/>
            <ac:spMk id="8" creationId="{B46CE8C6-E12D-4A0D-8553-7FFA31941D56}"/>
          </ac:spMkLst>
        </pc:spChg>
        <pc:spChg chg="mod">
          <ac:chgData name="Jeferson Passos" userId="ebcc53956cf58d7c" providerId="LiveId" clId="{CB38B0ED-65E1-452B-A88F-FA0BE606784C}" dt="2021-10-06T23:19:08.401" v="11" actId="14100"/>
          <ac:spMkLst>
            <pc:docMk/>
            <pc:sldMk cId="1738561688" sldId="261"/>
            <ac:spMk id="9" creationId="{1C7D5285-85DF-4331-A6FA-1AE847CA47AE}"/>
          </ac:spMkLst>
        </pc:spChg>
        <pc:spChg chg="mod">
          <ac:chgData name="Jeferson Passos" userId="ebcc53956cf58d7c" providerId="LiveId" clId="{CB38B0ED-65E1-452B-A88F-FA0BE606784C}" dt="2021-10-06T23:18:51.946" v="7" actId="255"/>
          <ac:spMkLst>
            <pc:docMk/>
            <pc:sldMk cId="1738561688" sldId="261"/>
            <ac:spMk id="10" creationId="{02D305EF-9A88-496B-BFC1-D589A01EE381}"/>
          </ac:spMkLst>
        </pc:spChg>
        <pc:spChg chg="mod">
          <ac:chgData name="Jeferson Passos" userId="ebcc53956cf58d7c" providerId="LiveId" clId="{CB38B0ED-65E1-452B-A88F-FA0BE606784C}" dt="2021-10-06T23:57:25.101" v="765" actId="6549"/>
          <ac:spMkLst>
            <pc:docMk/>
            <pc:sldMk cId="1738561688" sldId="261"/>
            <ac:spMk id="11" creationId="{40BF6865-7FAE-4B56-A995-ADF1582DCC64}"/>
          </ac:spMkLst>
        </pc:spChg>
      </pc:sldChg>
      <pc:sldChg chg="addSp modSp mod">
        <pc:chgData name="Jeferson Passos" userId="ebcc53956cf58d7c" providerId="LiveId" clId="{CB38B0ED-65E1-452B-A88F-FA0BE606784C}" dt="2021-10-06T23:46:19.816" v="505" actId="27636"/>
        <pc:sldMkLst>
          <pc:docMk/>
          <pc:sldMk cId="1593920805" sldId="262"/>
        </pc:sldMkLst>
        <pc:spChg chg="mod">
          <ac:chgData name="Jeferson Passos" userId="ebcc53956cf58d7c" providerId="LiveId" clId="{CB38B0ED-65E1-452B-A88F-FA0BE606784C}" dt="2021-10-06T23:45:02.634" v="432" actId="113"/>
          <ac:spMkLst>
            <pc:docMk/>
            <pc:sldMk cId="1593920805" sldId="262"/>
            <ac:spMk id="2" creationId="{75031FE9-9059-4FE8-B4AC-9771F23A1B89}"/>
          </ac:spMkLst>
        </pc:spChg>
        <pc:spChg chg="mod">
          <ac:chgData name="Jeferson Passos" userId="ebcc53956cf58d7c" providerId="LiveId" clId="{CB38B0ED-65E1-452B-A88F-FA0BE606784C}" dt="2021-10-06T23:45:13.015" v="434" actId="255"/>
          <ac:spMkLst>
            <pc:docMk/>
            <pc:sldMk cId="1593920805" sldId="262"/>
            <ac:spMk id="3" creationId="{D4A2EB3F-4D60-451F-8F45-7D6654D2FCD9}"/>
          </ac:spMkLst>
        </pc:spChg>
        <pc:spChg chg="add mod">
          <ac:chgData name="Jeferson Passos" userId="ebcc53956cf58d7c" providerId="LiveId" clId="{CB38B0ED-65E1-452B-A88F-FA0BE606784C}" dt="2021-10-06T23:46:19.816" v="505" actId="27636"/>
          <ac:spMkLst>
            <pc:docMk/>
            <pc:sldMk cId="1593920805" sldId="262"/>
            <ac:spMk id="14" creationId="{311C591B-2AD7-4A3C-B159-B16B1E6105ED}"/>
          </ac:spMkLst>
        </pc:spChg>
      </pc:sldChg>
      <pc:sldChg chg="del">
        <pc:chgData name="Jeferson Passos" userId="ebcc53956cf58d7c" providerId="LiveId" clId="{CB38B0ED-65E1-452B-A88F-FA0BE606784C}" dt="2021-10-06T23:34:57.307" v="120" actId="2696"/>
        <pc:sldMkLst>
          <pc:docMk/>
          <pc:sldMk cId="1346372204" sldId="264"/>
        </pc:sldMkLst>
      </pc:sldChg>
      <pc:sldChg chg="del">
        <pc:chgData name="Jeferson Passos" userId="ebcc53956cf58d7c" providerId="LiveId" clId="{CB38B0ED-65E1-452B-A88F-FA0BE606784C}" dt="2021-10-06T23:35:06.933" v="123" actId="2696"/>
        <pc:sldMkLst>
          <pc:docMk/>
          <pc:sldMk cId="2121178069" sldId="266"/>
        </pc:sldMkLst>
      </pc:sldChg>
      <pc:sldChg chg="del">
        <pc:chgData name="Jeferson Passos" userId="ebcc53956cf58d7c" providerId="LiveId" clId="{CB38B0ED-65E1-452B-A88F-FA0BE606784C}" dt="2021-10-06T23:35:13.264" v="125" actId="2696"/>
        <pc:sldMkLst>
          <pc:docMk/>
          <pc:sldMk cId="4151694508" sldId="268"/>
        </pc:sldMkLst>
      </pc:sldChg>
      <pc:sldChg chg="del">
        <pc:chgData name="Jeferson Passos" userId="ebcc53956cf58d7c" providerId="LiveId" clId="{CB38B0ED-65E1-452B-A88F-FA0BE606784C}" dt="2021-10-06T23:35:20.280" v="127" actId="2696"/>
        <pc:sldMkLst>
          <pc:docMk/>
          <pc:sldMk cId="1472106130" sldId="270"/>
        </pc:sldMkLst>
      </pc:sldChg>
      <pc:sldChg chg="del">
        <pc:chgData name="Jeferson Passos" userId="ebcc53956cf58d7c" providerId="LiveId" clId="{CB38B0ED-65E1-452B-A88F-FA0BE606784C}" dt="2021-10-06T23:35:42.634" v="134" actId="2696"/>
        <pc:sldMkLst>
          <pc:docMk/>
          <pc:sldMk cId="920173932" sldId="275"/>
        </pc:sldMkLst>
      </pc:sldChg>
      <pc:sldChg chg="addSp delSp modSp mod ord">
        <pc:chgData name="Jeferson Passos" userId="ebcc53956cf58d7c" providerId="LiveId" clId="{CB38B0ED-65E1-452B-A88F-FA0BE606784C}" dt="2021-10-06T23:55:10.701" v="675" actId="255"/>
        <pc:sldMkLst>
          <pc:docMk/>
          <pc:sldMk cId="2436493926" sldId="276"/>
        </pc:sldMkLst>
        <pc:spChg chg="del mod">
          <ac:chgData name="Jeferson Passos" userId="ebcc53956cf58d7c" providerId="LiveId" clId="{CB38B0ED-65E1-452B-A88F-FA0BE606784C}" dt="2021-10-06T23:49:25.923" v="534" actId="478"/>
          <ac:spMkLst>
            <pc:docMk/>
            <pc:sldMk cId="2436493926" sldId="276"/>
            <ac:spMk id="2" creationId="{BCCAEE93-8585-46D4-A7EC-F184E317CB2E}"/>
          </ac:spMkLst>
        </pc:spChg>
        <pc:spChg chg="del">
          <ac:chgData name="Jeferson Passos" userId="ebcc53956cf58d7c" providerId="LiveId" clId="{CB38B0ED-65E1-452B-A88F-FA0BE606784C}" dt="2021-10-06T23:49:31.036" v="536" actId="478"/>
          <ac:spMkLst>
            <pc:docMk/>
            <pc:sldMk cId="2436493926" sldId="276"/>
            <ac:spMk id="3" creationId="{24AFFC60-19C3-4901-93F7-7AAF4C09F8C6}"/>
          </ac:spMkLst>
        </pc:spChg>
        <pc:spChg chg="add del mod">
          <ac:chgData name="Jeferson Passos" userId="ebcc53956cf58d7c" providerId="LiveId" clId="{CB38B0ED-65E1-452B-A88F-FA0BE606784C}" dt="2021-10-06T23:49:27.988" v="535" actId="478"/>
          <ac:spMkLst>
            <pc:docMk/>
            <pc:sldMk cId="2436493926" sldId="276"/>
            <ac:spMk id="8" creationId="{710AB008-8F2A-4B82-9567-48AAABD44E8D}"/>
          </ac:spMkLst>
        </pc:spChg>
        <pc:spChg chg="add del mod">
          <ac:chgData name="Jeferson Passos" userId="ebcc53956cf58d7c" providerId="LiveId" clId="{CB38B0ED-65E1-452B-A88F-FA0BE606784C}" dt="2021-10-06T23:49:32.638" v="537" actId="478"/>
          <ac:spMkLst>
            <pc:docMk/>
            <pc:sldMk cId="2436493926" sldId="276"/>
            <ac:spMk id="10" creationId="{77F2BE51-9AF1-4D5B-90C8-ABD6A466B483}"/>
          </ac:spMkLst>
        </pc:spChg>
        <pc:spChg chg="add mod">
          <ac:chgData name="Jeferson Passos" userId="ebcc53956cf58d7c" providerId="LiveId" clId="{CB38B0ED-65E1-452B-A88F-FA0BE606784C}" dt="2021-10-06T23:49:54.236" v="540" actId="1076"/>
          <ac:spMkLst>
            <pc:docMk/>
            <pc:sldMk cId="2436493926" sldId="276"/>
            <ac:spMk id="11" creationId="{8ADEF5F8-2D72-4515-BC12-7DD94A5FA9F1}"/>
          </ac:spMkLst>
        </pc:spChg>
        <pc:spChg chg="add mod">
          <ac:chgData name="Jeferson Passos" userId="ebcc53956cf58d7c" providerId="LiveId" clId="{CB38B0ED-65E1-452B-A88F-FA0BE606784C}" dt="2021-10-06T23:50:19.816" v="543" actId="2711"/>
          <ac:spMkLst>
            <pc:docMk/>
            <pc:sldMk cId="2436493926" sldId="276"/>
            <ac:spMk id="12" creationId="{EDA42331-DBF7-446A-A08A-A127A0524036}"/>
          </ac:spMkLst>
        </pc:spChg>
        <pc:spChg chg="add mod">
          <ac:chgData name="Jeferson Passos" userId="ebcc53956cf58d7c" providerId="LiveId" clId="{CB38B0ED-65E1-452B-A88F-FA0BE606784C}" dt="2021-10-06T23:55:10.701" v="675" actId="255"/>
          <ac:spMkLst>
            <pc:docMk/>
            <pc:sldMk cId="2436493926" sldId="276"/>
            <ac:spMk id="13" creationId="{7FE8990E-E164-4108-94D5-451ABD0A2210}"/>
          </ac:spMkLst>
        </pc:spChg>
      </pc:sldChg>
      <pc:sldChg chg="addSp modSp mod">
        <pc:chgData name="Jeferson Passos" userId="ebcc53956cf58d7c" providerId="LiveId" clId="{CB38B0ED-65E1-452B-A88F-FA0BE606784C}" dt="2021-10-06T23:23:25.211" v="31" actId="2711"/>
        <pc:sldMkLst>
          <pc:docMk/>
          <pc:sldMk cId="2243494996" sldId="277"/>
        </pc:sldMkLst>
        <pc:spChg chg="mod">
          <ac:chgData name="Jeferson Passos" userId="ebcc53956cf58d7c" providerId="LiveId" clId="{CB38B0ED-65E1-452B-A88F-FA0BE606784C}" dt="2021-10-06T23:23:25.211" v="31" actId="2711"/>
          <ac:spMkLst>
            <pc:docMk/>
            <pc:sldMk cId="2243494996" sldId="277"/>
            <ac:spMk id="2" creationId="{6719F29B-F233-48AF-8261-F33A4E079E3E}"/>
          </ac:spMkLst>
        </pc:spChg>
        <pc:spChg chg="add mod">
          <ac:chgData name="Jeferson Passos" userId="ebcc53956cf58d7c" providerId="LiveId" clId="{CB38B0ED-65E1-452B-A88F-FA0BE606784C}" dt="2021-10-06T23:21:31.106" v="23" actId="14100"/>
          <ac:spMkLst>
            <pc:docMk/>
            <pc:sldMk cId="2243494996" sldId="277"/>
            <ac:spMk id="7" creationId="{D767913B-430E-4928-9A0E-63DBEE549FA6}"/>
          </ac:spMkLst>
        </pc:spChg>
      </pc:sldChg>
      <pc:sldChg chg="del">
        <pc:chgData name="Jeferson Passos" userId="ebcc53956cf58d7c" providerId="LiveId" clId="{CB38B0ED-65E1-452B-A88F-FA0BE606784C}" dt="2021-10-06T23:35:04.344" v="122" actId="2696"/>
        <pc:sldMkLst>
          <pc:docMk/>
          <pc:sldMk cId="2069393026" sldId="278"/>
        </pc:sldMkLst>
      </pc:sldChg>
      <pc:sldChg chg="del">
        <pc:chgData name="Jeferson Passos" userId="ebcc53956cf58d7c" providerId="LiveId" clId="{CB38B0ED-65E1-452B-A88F-FA0BE606784C}" dt="2021-10-06T23:35:16.283" v="126" actId="2696"/>
        <pc:sldMkLst>
          <pc:docMk/>
          <pc:sldMk cId="1417396711" sldId="280"/>
        </pc:sldMkLst>
      </pc:sldChg>
      <pc:sldChg chg="del">
        <pc:chgData name="Jeferson Passos" userId="ebcc53956cf58d7c" providerId="LiveId" clId="{CB38B0ED-65E1-452B-A88F-FA0BE606784C}" dt="2021-10-06T23:35:32.992" v="131" actId="2696"/>
        <pc:sldMkLst>
          <pc:docMk/>
          <pc:sldMk cId="3477453048" sldId="282"/>
        </pc:sldMkLst>
      </pc:sldChg>
      <pc:sldChg chg="del">
        <pc:chgData name="Jeferson Passos" userId="ebcc53956cf58d7c" providerId="LiveId" clId="{CB38B0ED-65E1-452B-A88F-FA0BE606784C}" dt="2021-10-06T23:35:36.399" v="132" actId="2696"/>
        <pc:sldMkLst>
          <pc:docMk/>
          <pc:sldMk cId="3396266754" sldId="283"/>
        </pc:sldMkLst>
      </pc:sldChg>
      <pc:sldChg chg="del">
        <pc:chgData name="Jeferson Passos" userId="ebcc53956cf58d7c" providerId="LiveId" clId="{CB38B0ED-65E1-452B-A88F-FA0BE606784C}" dt="2021-10-06T23:34:52.733" v="119" actId="2696"/>
        <pc:sldMkLst>
          <pc:docMk/>
          <pc:sldMk cId="1844941827" sldId="289"/>
        </pc:sldMkLst>
      </pc:sldChg>
      <pc:sldChg chg="del">
        <pc:chgData name="Jeferson Passos" userId="ebcc53956cf58d7c" providerId="LiveId" clId="{CB38B0ED-65E1-452B-A88F-FA0BE606784C}" dt="2021-10-06T23:35:39.405" v="133" actId="2696"/>
        <pc:sldMkLst>
          <pc:docMk/>
          <pc:sldMk cId="1177824853" sldId="290"/>
        </pc:sldMkLst>
      </pc:sldChg>
      <pc:sldChg chg="del">
        <pc:chgData name="Jeferson Passos" userId="ebcc53956cf58d7c" providerId="LiveId" clId="{CB38B0ED-65E1-452B-A88F-FA0BE606784C}" dt="2021-10-06T23:35:10.193" v="124" actId="2696"/>
        <pc:sldMkLst>
          <pc:docMk/>
          <pc:sldMk cId="404854312" sldId="292"/>
        </pc:sldMkLst>
      </pc:sldChg>
      <pc:sldChg chg="del">
        <pc:chgData name="Jeferson Passos" userId="ebcc53956cf58d7c" providerId="LiveId" clId="{CB38B0ED-65E1-452B-A88F-FA0BE606784C}" dt="2021-10-06T23:35:23.033" v="128" actId="2696"/>
        <pc:sldMkLst>
          <pc:docMk/>
          <pc:sldMk cId="473871986" sldId="293"/>
        </pc:sldMkLst>
      </pc:sldChg>
      <pc:sldChg chg="del">
        <pc:chgData name="Jeferson Passos" userId="ebcc53956cf58d7c" providerId="LiveId" clId="{CB38B0ED-65E1-452B-A88F-FA0BE606784C}" dt="2021-10-06T23:35:26.753" v="129" actId="2696"/>
        <pc:sldMkLst>
          <pc:docMk/>
          <pc:sldMk cId="3084972071" sldId="294"/>
        </pc:sldMkLst>
      </pc:sldChg>
      <pc:sldChg chg="addSp modSp mod">
        <pc:chgData name="Jeferson Passos" userId="ebcc53956cf58d7c" providerId="LiveId" clId="{CB38B0ED-65E1-452B-A88F-FA0BE606784C}" dt="2021-10-07T00:03:13.889" v="776" actId="20577"/>
        <pc:sldMkLst>
          <pc:docMk/>
          <pc:sldMk cId="229157624" sldId="295"/>
        </pc:sldMkLst>
        <pc:spChg chg="mod">
          <ac:chgData name="Jeferson Passos" userId="ebcc53956cf58d7c" providerId="LiveId" clId="{CB38B0ED-65E1-452B-A88F-FA0BE606784C}" dt="2021-10-06T23:23:45.635" v="32" actId="2711"/>
          <ac:spMkLst>
            <pc:docMk/>
            <pc:sldMk cId="229157624" sldId="295"/>
            <ac:spMk id="2" creationId="{6719F29B-F233-48AF-8261-F33A4E079E3E}"/>
          </ac:spMkLst>
        </pc:spChg>
        <pc:spChg chg="mod">
          <ac:chgData name="Jeferson Passos" userId="ebcc53956cf58d7c" providerId="LiveId" clId="{CB38B0ED-65E1-452B-A88F-FA0BE606784C}" dt="2021-10-07T00:03:13.889" v="776" actId="20577"/>
          <ac:spMkLst>
            <pc:docMk/>
            <pc:sldMk cId="229157624" sldId="295"/>
            <ac:spMk id="3" creationId="{35E3EA69-4E0E-41BD-8095-A124225A2647}"/>
          </ac:spMkLst>
        </pc:spChg>
        <pc:spChg chg="add mod">
          <ac:chgData name="Jeferson Passos" userId="ebcc53956cf58d7c" providerId="LiveId" clId="{CB38B0ED-65E1-452B-A88F-FA0BE606784C}" dt="2021-10-06T23:21:48.541" v="25"/>
          <ac:spMkLst>
            <pc:docMk/>
            <pc:sldMk cId="229157624" sldId="295"/>
            <ac:spMk id="7" creationId="{B14185AD-2EDC-4EE1-8893-94A2F8FEEA03}"/>
          </ac:spMkLst>
        </pc:spChg>
      </pc:sldChg>
      <pc:sldChg chg="addSp modSp mod">
        <pc:chgData name="Jeferson Passos" userId="ebcc53956cf58d7c" providerId="LiveId" clId="{CB38B0ED-65E1-452B-A88F-FA0BE606784C}" dt="2021-10-06T23:58:23.979" v="770" actId="113"/>
        <pc:sldMkLst>
          <pc:docMk/>
          <pc:sldMk cId="2764817283" sldId="296"/>
        </pc:sldMkLst>
        <pc:spChg chg="mod">
          <ac:chgData name="Jeferson Passos" userId="ebcc53956cf58d7c" providerId="LiveId" clId="{CB38B0ED-65E1-452B-A88F-FA0BE606784C}" dt="2021-10-06T23:24:00.589" v="33" actId="2711"/>
          <ac:spMkLst>
            <pc:docMk/>
            <pc:sldMk cId="2764817283" sldId="296"/>
            <ac:spMk id="2" creationId="{6719F29B-F233-48AF-8261-F33A4E079E3E}"/>
          </ac:spMkLst>
        </pc:spChg>
        <pc:spChg chg="mod">
          <ac:chgData name="Jeferson Passos" userId="ebcc53956cf58d7c" providerId="LiveId" clId="{CB38B0ED-65E1-452B-A88F-FA0BE606784C}" dt="2021-10-06T23:58:23.979" v="770" actId="113"/>
          <ac:spMkLst>
            <pc:docMk/>
            <pc:sldMk cId="2764817283" sldId="296"/>
            <ac:spMk id="3" creationId="{35E3EA69-4E0E-41BD-8095-A124225A2647}"/>
          </ac:spMkLst>
        </pc:spChg>
        <pc:spChg chg="add mod">
          <ac:chgData name="Jeferson Passos" userId="ebcc53956cf58d7c" providerId="LiveId" clId="{CB38B0ED-65E1-452B-A88F-FA0BE606784C}" dt="2021-10-06T23:22:25.399" v="30" actId="1076"/>
          <ac:spMkLst>
            <pc:docMk/>
            <pc:sldMk cId="2764817283" sldId="296"/>
            <ac:spMk id="7" creationId="{AD35F255-01D4-4CF7-A20F-F6842C744A7C}"/>
          </ac:spMkLst>
        </pc:spChg>
      </pc:sldChg>
      <pc:sldChg chg="addSp delSp modSp del mod">
        <pc:chgData name="Jeferson Passos" userId="ebcc53956cf58d7c" providerId="LiveId" clId="{CB38B0ED-65E1-452B-A88F-FA0BE606784C}" dt="2021-10-06T23:55:44.973" v="755" actId="2696"/>
        <pc:sldMkLst>
          <pc:docMk/>
          <pc:sldMk cId="3243204797" sldId="297"/>
        </pc:sldMkLst>
        <pc:spChg chg="mod">
          <ac:chgData name="Jeferson Passos" userId="ebcc53956cf58d7c" providerId="LiveId" clId="{CB38B0ED-65E1-452B-A88F-FA0BE606784C}" dt="2021-10-06T23:55:32.648" v="754" actId="20577"/>
          <ac:spMkLst>
            <pc:docMk/>
            <pc:sldMk cId="3243204797" sldId="297"/>
            <ac:spMk id="3" creationId="{35E3EA69-4E0E-41BD-8095-A124225A2647}"/>
          </ac:spMkLst>
        </pc:spChg>
        <pc:spChg chg="add del mod">
          <ac:chgData name="Jeferson Passos" userId="ebcc53956cf58d7c" providerId="LiveId" clId="{CB38B0ED-65E1-452B-A88F-FA0BE606784C}" dt="2021-10-06T23:47:38.811" v="521"/>
          <ac:spMkLst>
            <pc:docMk/>
            <pc:sldMk cId="3243204797" sldId="297"/>
            <ac:spMk id="7" creationId="{783E247E-E2D1-4BD3-9A5A-E2066B0352F9}"/>
          </ac:spMkLst>
        </pc:spChg>
        <pc:spChg chg="add mod">
          <ac:chgData name="Jeferson Passos" userId="ebcc53956cf58d7c" providerId="LiveId" clId="{CB38B0ED-65E1-452B-A88F-FA0BE606784C}" dt="2021-10-06T23:48:27.628" v="528" actId="1076"/>
          <ac:spMkLst>
            <pc:docMk/>
            <pc:sldMk cId="3243204797" sldId="297"/>
            <ac:spMk id="8" creationId="{AFB2349C-1BE6-48E3-A08F-4AABADE36E5D}"/>
          </ac:spMkLst>
        </pc:spChg>
      </pc:sldChg>
      <pc:sldChg chg="addSp modSp mod">
        <pc:chgData name="Jeferson Passos" userId="ebcc53956cf58d7c" providerId="LiveId" clId="{CB38B0ED-65E1-452B-A88F-FA0BE606784C}" dt="2021-10-06T23:24:32.580" v="40" actId="2711"/>
        <pc:sldMkLst>
          <pc:docMk/>
          <pc:sldMk cId="4151675119" sldId="299"/>
        </pc:sldMkLst>
        <pc:spChg chg="mod">
          <ac:chgData name="Jeferson Passos" userId="ebcc53956cf58d7c" providerId="LiveId" clId="{CB38B0ED-65E1-452B-A88F-FA0BE606784C}" dt="2021-10-06T23:24:32.580" v="40" actId="2711"/>
          <ac:spMkLst>
            <pc:docMk/>
            <pc:sldMk cId="4151675119" sldId="299"/>
            <ac:spMk id="2" creationId="{6719F29B-F233-48AF-8261-F33A4E079E3E}"/>
          </ac:spMkLst>
        </pc:spChg>
        <pc:spChg chg="mod">
          <ac:chgData name="Jeferson Passos" userId="ebcc53956cf58d7c" providerId="LiveId" clId="{CB38B0ED-65E1-452B-A88F-FA0BE606784C}" dt="2021-10-06T23:24:15.585" v="36" actId="14100"/>
          <ac:spMkLst>
            <pc:docMk/>
            <pc:sldMk cId="4151675119" sldId="299"/>
            <ac:spMk id="3" creationId="{35E3EA69-4E0E-41BD-8095-A124225A2647}"/>
          </ac:spMkLst>
        </pc:spChg>
        <pc:spChg chg="add mod">
          <ac:chgData name="Jeferson Passos" userId="ebcc53956cf58d7c" providerId="LiveId" clId="{CB38B0ED-65E1-452B-A88F-FA0BE606784C}" dt="2021-10-06T23:24:25.102" v="39" actId="1076"/>
          <ac:spMkLst>
            <pc:docMk/>
            <pc:sldMk cId="4151675119" sldId="299"/>
            <ac:spMk id="7" creationId="{96A8F189-9700-473A-B882-5FFB88704AEF}"/>
          </ac:spMkLst>
        </pc:spChg>
      </pc:sldChg>
      <pc:sldChg chg="add">
        <pc:chgData name="Jeferson Passos" userId="ebcc53956cf58d7c" providerId="LiveId" clId="{CB38B0ED-65E1-452B-A88F-FA0BE606784C}" dt="2021-10-06T23:48:55.858" v="529" actId="2890"/>
        <pc:sldMkLst>
          <pc:docMk/>
          <pc:sldMk cId="406899233" sldId="300"/>
        </pc:sldMkLst>
      </pc:sldChg>
      <pc:sldMasterChg chg="delSldLayout">
        <pc:chgData name="Jeferson Passos" userId="ebcc53956cf58d7c" providerId="LiveId" clId="{CB38B0ED-65E1-452B-A88F-FA0BE606784C}" dt="2021-10-06T23:35:23.033" v="128" actId="2696"/>
        <pc:sldMasterMkLst>
          <pc:docMk/>
          <pc:sldMasterMk cId="1928452137" sldId="2147483666"/>
        </pc:sldMasterMkLst>
        <pc:sldLayoutChg chg="del">
          <pc:chgData name="Jeferson Passos" userId="ebcc53956cf58d7c" providerId="LiveId" clId="{CB38B0ED-65E1-452B-A88F-FA0BE606784C}" dt="2021-10-06T23:35:16.283" v="126" actId="2696"/>
          <pc:sldLayoutMkLst>
            <pc:docMk/>
            <pc:sldMasterMk cId="1928452137" sldId="2147483666"/>
            <pc:sldLayoutMk cId="4026250860" sldId="2147483685"/>
          </pc:sldLayoutMkLst>
        </pc:sldLayoutChg>
        <pc:sldLayoutChg chg="del">
          <pc:chgData name="Jeferson Passos" userId="ebcc53956cf58d7c" providerId="LiveId" clId="{CB38B0ED-65E1-452B-A88F-FA0BE606784C}" dt="2021-10-06T23:35:23.033" v="128" actId="2696"/>
          <pc:sldLayoutMkLst>
            <pc:docMk/>
            <pc:sldMasterMk cId="1928452137" sldId="2147483666"/>
            <pc:sldLayoutMk cId="2290034707" sldId="214748370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FE75C96-6954-4169-86C5-0628F3F633E6}" type="datetime1">
              <a:rPr lang="pt-BR" smtClean="0"/>
              <a:t>06/10/2021</a:t>
            </a:fld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75291-0B95-4A00-9C6C-54CBD6EF268B}" type="datetime1">
              <a:rPr lang="pt-BR" smtClean="0"/>
              <a:pPr/>
              <a:t>06/10/2021</a:t>
            </a:fld>
            <a:endParaRPr lang="pt-BR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/>
          </a:p>
        </p:txBody>
      </p:sp>
      <p:sp>
        <p:nvSpPr>
          <p:cNvPr id="5" name="Espaço Reservado para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695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6726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245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7176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0128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1837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4B9A9E5-4F7F-4A7D-9DE1-899232329269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328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3336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4B9A9E5-4F7F-4A7D-9DE1-899232329269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2323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26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sz="3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de subtítulo Mestre</a:t>
            </a:r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 de mercad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23" name="Espaço Reservado para Texto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24" name="Espaço Reservado para Texto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2" name="Espaço Reservado para Conteúdo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Gráfico 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Gráfico 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25" name="Espaço Reservado para Conteúdo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26" name="Espaço Reservado para Conteúdo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endParaRPr lang="pt-BR" noProof="0"/>
          </a:p>
        </p:txBody>
      </p:sp>
      <p:sp>
        <p:nvSpPr>
          <p:cNvPr id="27" name="Espaço Reservado para Conteúdo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9" name="Espaço Reservado para o Número do Slid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teúdo Doi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pt-BR" noProof="0"/>
              <a:t>CLIQUE PARA EDITAR O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9" name="Espaço Reservado para o Número do Slid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áfico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Título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20" name="Espaço Reservado para Texto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25" name="Espaço Reservado para Texto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6" name="Espaço Reservado para Texto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27" name="Espaço Reservado para Texto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8" name="Espaço Reservado para Texto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29" name="Espaço Reservado para Texto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1" name="Espaço Reservado para Data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22" name="Espaço Reservado para Rodapé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24" name="Espaço Reservado para o Número do Slide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ha do Temp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7D46070C-E825-43D0-99F4-8B4614131131}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6" name="Espaço Reservado para Texto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pt-BR" noProof="0"/>
              <a:t>Ano</a:t>
            </a:r>
          </a:p>
        </p:txBody>
      </p:sp>
      <p:sp>
        <p:nvSpPr>
          <p:cNvPr id="7" name="Espaço Reservado para Texto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8" name="Espaço Reservado para Texto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9" name="Espaço Reservado para Texto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10" name="Espaço Reservado para Texto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11" name="Espaço Reservado para Texto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pt-BR" noProof="0"/>
              <a:t>Ano</a:t>
            </a:r>
          </a:p>
        </p:txBody>
      </p:sp>
      <p:sp>
        <p:nvSpPr>
          <p:cNvPr id="12" name="Espaço Reservado para Texto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13" name="Espaço Reservado para Texto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14" name="Espaço Reservado para Texto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15" name="Espaço Reservado para Texto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16" name="Espaço Reservado para Texto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17" name="Espaço Reservado para Texto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18" name="Espaço Reservado para Texto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19" name="Espaço Reservado para Texto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20" name="Espaço Reservado para Texto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21" name="Espaço Reservado para Texto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22" name="Espaço Reservado para Texto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23" name="Espaço Reservado para Texto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24" name="Espaço Reservado para Texto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25" name="Espaço Reservado para Texto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26" name="Espaço Reservado para Texto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27" name="Espaço Reservado para Texto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28" name="Espaço Reservado para Texto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29" name="Espaço Reservado para Texto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30" name="Espaço Reservado para Texto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31" name="Espaço Reservado para Texto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MM</a:t>
            </a: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FFA35437-CCDE-4D92-B879-F23B329C8EC3}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Espaço Reservado para Data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37" name="Espaço Reservado para Rodapé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38" name="Espaço Reservado para o Número do Slide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SmartArt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 hasCustomPrompt="1"/>
          </p:nvPr>
        </p:nvSpPr>
        <p:spPr>
          <a:xfrm>
            <a:off x="838200" y="2136776"/>
            <a:ext cx="10515600" cy="369764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no ícone para adicionar um elemento gráfico SmartArt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66988B2D-0240-4256-8268-4B9FF1E72363}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D8EEAAE1-3D04-41C3-B2D2-B3BEF34C3B27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ssoas da Equipe do Slide 4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7" name="Espaço Reservado para Imagem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8" name="Espaço Reservado para Imagem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45720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pt-BR" noProof="0"/>
              <a:t>Clique no ícone para adicionar uma imagem</a:t>
            </a:r>
          </a:p>
        </p:txBody>
      </p:sp>
      <p:sp>
        <p:nvSpPr>
          <p:cNvPr id="19" name="Espaço Reservado para Imagem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3248" y="5084524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3" name="Espaço Reservado para Texto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692980" y="5099206"/>
            <a:ext cx="213575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4" name="Espaço Reservado para Texto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83644" y="5099206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5" name="Espaço Reservado para Texto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03525" y="5084524"/>
            <a:ext cx="2123742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6" name="Espaço Reservado para Texto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7" name="Espaço Reservado para Texto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8" name="Espaço Reservado para Texto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9" name="Espaço Reservado para Texto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9" name="Espaço Reservado para o Número do Slid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ssoas da Equipe do Slide 8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7" name="Espaço Reservado para Imagem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8" name="Espaço Reservado para Imagem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 rtlCol="0">
            <a:noAutofit/>
          </a:bodyPr>
          <a:lstStyle>
            <a:lvl1pPr marL="0" indent="0" algn="l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pt-BR" noProof="0"/>
              <a:t>Clique no ícone para adicionar uma imagem</a:t>
            </a:r>
          </a:p>
        </p:txBody>
      </p:sp>
      <p:sp>
        <p:nvSpPr>
          <p:cNvPr id="19" name="Espaço Reservado para Imagem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6" name="Espaço Reservado para Texto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3" name="Espaço Reservado para Texto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7" name="Espaço Reservado para Texto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4" name="Espaço Reservado para Texto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8" name="Espaço Reservado para Texto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5" name="Espaço Reservado para Texto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9" name="Espaço Reservado para Texto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55" name="Espaço Reservado para Imagem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56" name="Espaço Reservado para Imagem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57" name="Espaço Reservado para Imagem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pt-BR" noProof="0"/>
              <a:t>Clique no ícone para adicionar uma imagem</a:t>
            </a:r>
          </a:p>
        </p:txBody>
      </p:sp>
      <p:sp>
        <p:nvSpPr>
          <p:cNvPr id="58" name="Espaço Reservado para Imagem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54" name="Espaço Reservado para Texto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2" name="Espaço Reservado para Texto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59" name="Espaço Reservado para Texto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3" name="Espaço Reservado para Texto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0" name="Espaço Reservado para Texto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4" name="Espaço Reservado para Texto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1" name="Espaço Reservado para Texto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5" name="Espaço Reservado para Texto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9" name="Espaço Reservado para o Número do Slid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11" name="Espaço Reservado para Conteúdo 10">
            <a:extLst>
              <a:ext uri="{FF2B5EF4-FFF2-40B4-BE49-F238E27FC236}">
                <a16:creationId xmlns:a16="http://schemas.microsoft.com/office/drawing/2014/main" id="{ADC2540D-94C4-405B-8607-0CEDD6F54B9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pt-BR" noProof="0"/>
              <a:t>Clique para adicionar o conteúdo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17" name="Espaço Reservado para Texto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24" name="Espaço Reservado para Conteúdo 10">
            <a:extLst>
              <a:ext uri="{FF2B5EF4-FFF2-40B4-BE49-F238E27FC236}">
                <a16:creationId xmlns:a16="http://schemas.microsoft.com/office/drawing/2014/main" id="{11C6EC54-ADFA-4CFF-9E9B-DC7E96C854C2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0565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pt-BR" noProof="0"/>
              <a:t>Clique para adicionar o conteúdo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18" name="Espaço Reservado para Texto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pt-BR" noProof="0"/>
              <a:t>CLIQUE PARA EDITAR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25" name="Espaço Reservado para Conteúdo 10">
            <a:extLst>
              <a:ext uri="{FF2B5EF4-FFF2-40B4-BE49-F238E27FC236}">
                <a16:creationId xmlns:a16="http://schemas.microsoft.com/office/drawing/2014/main" id="{1B6DD41C-FCE2-4AC6-A235-2FF1B905DAAD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3011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pt-BR" noProof="0"/>
              <a:t>Clique para adicionar o conteúdo</a:t>
            </a:r>
          </a:p>
        </p:txBody>
      </p: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19" name="Espaço Reservado para Texto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2" name="Espaço Reservado para Conteúdo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26" name="Espaço Reservado para Conteúdo 10">
            <a:extLst>
              <a:ext uri="{FF2B5EF4-FFF2-40B4-BE49-F238E27FC236}">
                <a16:creationId xmlns:a16="http://schemas.microsoft.com/office/drawing/2014/main" id="{CEB4C3DB-E51E-4479-90C2-DFE5DB4B248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pt-BR" noProof="0"/>
              <a:t>Clique para adicionar o conteúdo</a:t>
            </a:r>
          </a:p>
        </p:txBody>
      </p:sp>
      <p:sp>
        <p:nvSpPr>
          <p:cNvPr id="14" name="Espaço Reservado para Texto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#</a:t>
            </a:r>
          </a:p>
        </p:txBody>
      </p:sp>
      <p:sp>
        <p:nvSpPr>
          <p:cNvPr id="23" name="Espaço Reservado para Texto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</a:t>
            </a: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ço Reservado para Conteúdo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9" name="Espaço Reservado para o Número do Slid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esu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476875" y="3682546"/>
            <a:ext cx="5111750" cy="1525588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ço Reservado para Data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22" name="Espaço Reservado para Rodapé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24" name="Espaço Reservado para o Número do Slide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echament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sz="32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de subtítulo Mestre</a:t>
            </a: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Espaço Reservado para Data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10" name="Espaço Reservado para Rodapé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11" name="Espaço Reservado para o Número do Slide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2935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lemento Gráfico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rtlCol="0" anchor="b">
            <a:normAutofit/>
          </a:bodyPr>
          <a:lstStyle>
            <a:lvl1pPr>
              <a:defRPr sz="28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499" y="2924175"/>
            <a:ext cx="3171825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nha do tem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áfico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TÍTULO</a:t>
            </a:r>
          </a:p>
        </p:txBody>
      </p:sp>
      <p:sp>
        <p:nvSpPr>
          <p:cNvPr id="16" name="Espaço Reservado para Texto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EDITAR OS ESTILOS DE TEXTO MESTRE</a:t>
            </a:r>
          </a:p>
        </p:txBody>
      </p:sp>
      <p:sp>
        <p:nvSpPr>
          <p:cNvPr id="17" name="Espaço Reservado para Texto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EDITAR OS ESTILOS DE TEXTO MESTRE</a:t>
            </a:r>
          </a:p>
        </p:txBody>
      </p:sp>
      <p:sp>
        <p:nvSpPr>
          <p:cNvPr id="18" name="Espaço Reservado para Texto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EDITAR OS ESTILOS DE TEXTO MESTRE</a:t>
            </a:r>
          </a:p>
        </p:txBody>
      </p:sp>
      <p:sp>
        <p:nvSpPr>
          <p:cNvPr id="19" name="Espaço Reservado para Texto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EDITAR OS ESTILOS DE TEXTO MESTRE</a:t>
            </a:r>
          </a:p>
        </p:txBody>
      </p:sp>
      <p:sp>
        <p:nvSpPr>
          <p:cNvPr id="34" name="Espaço Reservado para Texto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editar os estilos de texto mestre</a:t>
            </a:r>
          </a:p>
        </p:txBody>
      </p:sp>
      <p:sp>
        <p:nvSpPr>
          <p:cNvPr id="35" name="Espaço Reservado para Texto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8256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editar os estilos de texto mestre</a:t>
            </a:r>
          </a:p>
        </p:txBody>
      </p:sp>
      <p:sp>
        <p:nvSpPr>
          <p:cNvPr id="36" name="Espaço Reservado para Texto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editar os estilos de texto mestre</a:t>
            </a:r>
          </a:p>
        </p:txBody>
      </p:sp>
      <p:sp>
        <p:nvSpPr>
          <p:cNvPr id="37" name="Espaço Reservado para Texto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editar os estilos de texto mestre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55823" y="6356350"/>
            <a:ext cx="1808712" cy="365125"/>
          </a:xfrm>
        </p:spPr>
        <p:txBody>
          <a:bodyPr rtlCol="0"/>
          <a:lstStyle>
            <a:lvl1pPr algn="l"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7" name="Espaço Reservado para o Número do Slide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na do Conteúdo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15" name="Espaço Reservado para Texto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17" name="Espaço Reservado para Texto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1" name="Espaço Reservado para Texto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pt-BR" noProof="0"/>
              <a:t>CLIQUE PARA ADICIONAR UM SUBTÍTULO</a:t>
            </a:r>
          </a:p>
        </p:txBody>
      </p:sp>
      <p:sp>
        <p:nvSpPr>
          <p:cNvPr id="32" name="Espaço Reservado para Texto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3" name="Espaço Reservado para Texto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pt-BR" noProof="0"/>
              <a:t>CLIQUE PARA ADICIONAR UM SUBTÍTULO</a:t>
            </a:r>
          </a:p>
        </p:txBody>
      </p:sp>
      <p:sp>
        <p:nvSpPr>
          <p:cNvPr id="34" name="Espaço Reservado para Texto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2" name="Espaço Reservado para Texto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pt-BR" noProof="0"/>
              <a:t>CLIQUE PARA ADICIONAR UM SUBTÍTULO</a:t>
            </a:r>
          </a:p>
        </p:txBody>
      </p:sp>
      <p:sp>
        <p:nvSpPr>
          <p:cNvPr id="13" name="Espaço Reservado para Texto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pt-BR" noProof="0"/>
              <a:t>20XX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pt-BR" noProof="0"/>
              <a:t>Apresentação</a:t>
            </a:r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>
            <a:extLst>
              <a:ext uri="{FF2B5EF4-FFF2-40B4-BE49-F238E27FC236}">
                <a16:creationId xmlns:a16="http://schemas.microsoft.com/office/drawing/2014/main" id="{64D564EB-CA78-42C6-AD76-3C4E7B3AE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1CFFBB3A-BDCF-4878-8D04-E8BB9A050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na do Conteúd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15" name="Espaço Reservado para Texto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17" name="Espaço Reservado para Texto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6" name="Espaço Reservado para Texto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18" name="Espaço Reservado para Texto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9" name="Espaço Reservado para Texto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20" name="Espaço Reservado para Texto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23" name="Espaço Reservado para Texto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24" name="Espaço Reservado para Texto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çã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Data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10" name="Espaço Reservado para Rodapé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11" name="Espaço Reservado para o Número do Slide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alo da Seçã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áfico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ço Reservado para Texto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12" name="Espaço Reservado para Texto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3" name="Espaço Reservado para Texto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14" name="Espaço Reservado para Texto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5" name="Espaço Reservado para Texto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pt-BR" noProof="0"/>
              <a:t>CLIQUE PARA ADICIONAR UM SUBTÍTULO</a:t>
            </a:r>
          </a:p>
        </p:txBody>
      </p:sp>
      <p:sp>
        <p:nvSpPr>
          <p:cNvPr id="16" name="Espaço Reservado para Texto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pt-BR" noProof="0"/>
              <a:t>Clique para adicionar o texto</a:t>
            </a:r>
          </a:p>
        </p:txBody>
      </p:sp>
      <p:sp>
        <p:nvSpPr>
          <p:cNvPr id="17" name="Espaço Reservado para Data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18" name="Espaço Reservado para Rodapé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19" name="Espaço Reservado para o Número do Slide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údo Trê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pt-BR" noProof="0"/>
              <a:t>CLIQUE PARA EDITAR O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22" name="Espaço Reservado para Conteúdo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9" name="Espaço Reservado para o Número do Slid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Apresentação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5CEABB6-07DC-46E8-9B57-56EC44A396E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92" r:id="rId13"/>
    <p:sldLayoutId id="2147483681" r:id="rId14"/>
    <p:sldLayoutId id="2147483674" r:id="rId15"/>
    <p:sldLayoutId id="2147483675" r:id="rId16"/>
    <p:sldLayoutId id="2147483696" r:id="rId17"/>
    <p:sldLayoutId id="2147483677" r:id="rId18"/>
    <p:sldLayoutId id="2147483678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4541" y="4434840"/>
            <a:ext cx="8143272" cy="1122202"/>
          </a:xfrm>
        </p:spPr>
        <p:txBody>
          <a:bodyPr rtlCol="0"/>
          <a:lstStyle/>
          <a:p>
            <a:pPr rtl="0"/>
            <a:r>
              <a:rPr lang="pt-BR" dirty="0"/>
              <a:t>Aspectos da reforma tributária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4539" y="5586890"/>
            <a:ext cx="8143272" cy="1122202"/>
          </a:xfrm>
        </p:spPr>
        <p:txBody>
          <a:bodyPr rtlCol="0"/>
          <a:lstStyle/>
          <a:p>
            <a:pPr rtl="0"/>
            <a:r>
              <a:rPr lang="pt-BR" dirty="0"/>
              <a:t>Jeferson Passos</a:t>
            </a:r>
          </a:p>
          <a:p>
            <a:pPr rtl="0"/>
            <a:r>
              <a:rPr lang="pt-BR" dirty="0"/>
              <a:t>Salvador, 07 de outubro de 2021</a:t>
            </a:r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708C79-A4AC-4B5D-92DF-600737E4D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18" y="735750"/>
            <a:ext cx="4082142" cy="585788"/>
          </a:xfrm>
        </p:spPr>
        <p:txBody>
          <a:bodyPr rtlCol="0"/>
          <a:lstStyle/>
          <a:p>
            <a:pPr rtl="0"/>
            <a:r>
              <a:rPr lang="pt-BR" b="1" dirty="0" err="1"/>
              <a:t>PROBLEMAs</a:t>
            </a:r>
            <a:endParaRPr lang="pt-BR" b="1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779DE4-CAEA-4617-897E-FEC9A2AC2D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318" y="1481138"/>
            <a:ext cx="2264944" cy="5143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 dirty="0"/>
              <a:t>PIS/COFINS / ICMS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5FF1291-56EB-4A7B-A198-1D91F9ECC5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1195" y="2557463"/>
            <a:ext cx="2264944" cy="514350"/>
          </a:xfrm>
        </p:spPr>
        <p:txBody>
          <a:bodyPr rtlCol="0"/>
          <a:lstStyle/>
          <a:p>
            <a:pPr rtl="0"/>
            <a:r>
              <a:rPr lang="pt-BR" dirty="0"/>
              <a:t>PIS/COFINS / ICMS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184E21C-7534-4FB5-9709-F7D1A11034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97620" y="3633788"/>
            <a:ext cx="2264944" cy="514350"/>
          </a:xfrm>
        </p:spPr>
        <p:txBody>
          <a:bodyPr rtlCol="0"/>
          <a:lstStyle/>
          <a:p>
            <a:pPr rtl="0"/>
            <a:r>
              <a:rPr lang="pt-BR" dirty="0"/>
              <a:t>PIS/COFINS / ICMS</a:t>
            </a: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5C594564-4FC6-401A-8586-44735EE819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05000" y="4710114"/>
            <a:ext cx="2141764" cy="514350"/>
          </a:xfrm>
        </p:spPr>
        <p:txBody>
          <a:bodyPr rtlCol="0"/>
          <a:lstStyle/>
          <a:p>
            <a:pPr rtl="0"/>
            <a:r>
              <a:rPr lang="pt-BR" dirty="0"/>
              <a:t>ICMS</a:t>
            </a:r>
          </a:p>
        </p:txBody>
      </p: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D7EB25CA-DA83-483D-AF83-0001BDF2DE2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01535" y="1594478"/>
            <a:ext cx="5539095" cy="1010842"/>
          </a:xfrm>
        </p:spPr>
        <p:txBody>
          <a:bodyPr rtlCol="0"/>
          <a:lstStyle/>
          <a:p>
            <a:pPr rtl="0"/>
            <a:r>
              <a:rPr lang="pt-BR" sz="2000" dirty="0"/>
              <a:t>Complexidade do sistema tributário</a:t>
            </a:r>
          </a:p>
          <a:p>
            <a:pPr rtl="0"/>
            <a:endParaRPr lang="pt-BR" dirty="0"/>
          </a:p>
        </p:txBody>
      </p:sp>
      <p:sp>
        <p:nvSpPr>
          <p:cNvPr id="8" name="Espaço Reservado para Texto 7">
            <a:extLst>
              <a:ext uri="{FF2B5EF4-FFF2-40B4-BE49-F238E27FC236}">
                <a16:creationId xmlns:a16="http://schemas.microsoft.com/office/drawing/2014/main" id="{B46CE8C6-E12D-4A0D-8553-7FFA31941D5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86028" y="2682564"/>
            <a:ext cx="6130004" cy="1010842"/>
          </a:xfrm>
        </p:spPr>
        <p:txBody>
          <a:bodyPr rtlCol="0">
            <a:normAutofit/>
          </a:bodyPr>
          <a:lstStyle/>
          <a:p>
            <a:pPr rtl="0"/>
            <a:r>
              <a:rPr lang="pt-BR" sz="2000" dirty="0"/>
              <a:t>Distorções na aplicação da não cumulatividade</a:t>
            </a:r>
          </a:p>
        </p:txBody>
      </p:sp>
      <p:sp>
        <p:nvSpPr>
          <p:cNvPr id="9" name="Espaço Reservado para Texto 8">
            <a:extLst>
              <a:ext uri="{FF2B5EF4-FFF2-40B4-BE49-F238E27FC236}">
                <a16:creationId xmlns:a16="http://schemas.microsoft.com/office/drawing/2014/main" id="{1C7D5285-85DF-4331-A6FA-1AE847CA47A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76937" y="3755394"/>
            <a:ext cx="5999178" cy="1010842"/>
          </a:xfrm>
        </p:spPr>
        <p:txBody>
          <a:bodyPr rtlCol="0"/>
          <a:lstStyle/>
          <a:p>
            <a:r>
              <a:rPr lang="pt-BR" sz="2000" dirty="0"/>
              <a:t>Alto custo de conformidade, elevado contencioso fiscal e insegurança jurídica </a:t>
            </a:r>
          </a:p>
          <a:p>
            <a:pPr rtl="0"/>
            <a:endParaRPr lang="pt-BR" dirty="0"/>
          </a:p>
        </p:txBody>
      </p:sp>
      <p:sp>
        <p:nvSpPr>
          <p:cNvPr id="10" name="Espaço Reservado para Texto 9">
            <a:extLst>
              <a:ext uri="{FF2B5EF4-FFF2-40B4-BE49-F238E27FC236}">
                <a16:creationId xmlns:a16="http://schemas.microsoft.com/office/drawing/2014/main" id="{02D305EF-9A88-496B-BFC1-D589A01EE38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75279" y="4824430"/>
            <a:ext cx="5539095" cy="1010842"/>
          </a:xfrm>
        </p:spPr>
        <p:txBody>
          <a:bodyPr rtlCol="0"/>
          <a:lstStyle/>
          <a:p>
            <a:pPr rtl="0"/>
            <a:r>
              <a:rPr lang="pt-BR" sz="2000" dirty="0"/>
              <a:t>Guerra Fiscal</a:t>
            </a:r>
          </a:p>
          <a:p>
            <a:pPr rtl="0"/>
            <a:endParaRPr lang="pt-BR" dirty="0"/>
          </a:p>
        </p:txBody>
      </p:sp>
      <p:sp>
        <p:nvSpPr>
          <p:cNvPr id="11" name="Espaço Reservado para Data 10">
            <a:extLst>
              <a:ext uri="{FF2B5EF4-FFF2-40B4-BE49-F238E27FC236}">
                <a16:creationId xmlns:a16="http://schemas.microsoft.com/office/drawing/2014/main" id="{40BF6865-7FAE-4B56-A995-ADF1582D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pt-BR" dirty="0"/>
              <a:t>2021</a:t>
            </a:r>
          </a:p>
        </p:txBody>
      </p:sp>
      <p:sp>
        <p:nvSpPr>
          <p:cNvPr id="12" name="Espaço Reservado para Rodapé 11">
            <a:extLst>
              <a:ext uri="{FF2B5EF4-FFF2-40B4-BE49-F238E27FC236}">
                <a16:creationId xmlns:a16="http://schemas.microsoft.com/office/drawing/2014/main" id="{7312B71A-5E84-41DE-9754-5F6291F6D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55823" y="6356350"/>
            <a:ext cx="1808712" cy="365125"/>
          </a:xfrm>
        </p:spPr>
        <p:txBody>
          <a:bodyPr rtlCol="0"/>
          <a:lstStyle/>
          <a:p>
            <a:pPr rtl="0"/>
            <a:r>
              <a:rPr lang="pt-BR"/>
              <a:t>Apresentação</a:t>
            </a:r>
          </a:p>
        </p:txBody>
      </p:sp>
      <p:sp>
        <p:nvSpPr>
          <p:cNvPr id="13" name="Espaço Reservado para o Número do Slide 12">
            <a:extLst>
              <a:ext uri="{FF2B5EF4-FFF2-40B4-BE49-F238E27FC236}">
                <a16:creationId xmlns:a16="http://schemas.microsoft.com/office/drawing/2014/main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pt-BR" smtClean="0"/>
              <a:pPr rtl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856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19F29B-F233-48AF-8261-F33A4E079E3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1715678"/>
            <a:ext cx="3747548" cy="630330"/>
          </a:xfrm>
        </p:spPr>
        <p:txBody>
          <a:bodyPr rtlCol="0"/>
          <a:lstStyle/>
          <a:p>
            <a:pPr lvl="0"/>
            <a:r>
              <a:rPr lang="pt-BR" sz="1800" b="1" dirty="0">
                <a:effectLst/>
                <a:latin typeface="+mn-lt"/>
                <a:ea typeface="NSimSun" panose="02010609030101010101" pitchFamily="49" charset="-122"/>
              </a:rPr>
              <a:t>Federativos / Legais</a:t>
            </a:r>
            <a:endParaRPr lang="pt-BR" sz="1800" dirty="0">
              <a:effectLst/>
              <a:latin typeface="+mn-lt"/>
              <a:ea typeface="NSimSun" panose="02010609030101010101" pitchFamily="49" charset="-122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5E3EA69-4E0E-41BD-8095-A124225A26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8" y="2924175"/>
            <a:ext cx="4859911" cy="2519363"/>
          </a:xfrm>
        </p:spPr>
        <p:txBody>
          <a:bodyPr rtlCol="0">
            <a:no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t-BR" sz="20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Estrutura política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t-BR" sz="20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Organização administrativa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t-BR" sz="20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Autonomia Fiscal</a:t>
            </a:r>
          </a:p>
          <a:p>
            <a:pPr marL="800100" lvl="1" indent="-342900">
              <a:buFont typeface="Symbol" panose="05050102010706020507" pitchFamily="18" charset="2"/>
              <a:buChar char=""/>
            </a:pPr>
            <a:r>
              <a:rPr lang="pt-BR" sz="2000" dirty="0">
                <a:latin typeface="Liberation Mono" panose="02070409020205020404" pitchFamily="49" charset="0"/>
                <a:ea typeface="NSimSun" panose="02010609030101010101" pitchFamily="49" charset="-122"/>
              </a:rPr>
              <a:t>Diminuição </a:t>
            </a:r>
            <a:r>
              <a:rPr lang="pt-BR" sz="20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da autonomia federativa</a:t>
            </a:r>
          </a:p>
        </p:txBody>
      </p:sp>
      <p:sp>
        <p:nvSpPr>
          <p:cNvPr id="6" name="Espaço Reservado para Data 5">
            <a:extLst>
              <a:ext uri="{FF2B5EF4-FFF2-40B4-BE49-F238E27FC236}">
                <a16:creationId xmlns:a16="http://schemas.microsoft.com/office/drawing/2014/main" id="{B69DF042-37C5-4E09-AA4C-AA66649C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/>
          <a:p>
            <a:pPr rtl="0"/>
            <a:r>
              <a:rPr lang="pt-BR"/>
              <a:t>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29EA23-F34E-486A-B8B2-0C301926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/>
          <a:p>
            <a:pPr rtl="0"/>
            <a:r>
              <a:rPr lang="pt-BR"/>
              <a:t>Apresentação</a:t>
            </a:r>
          </a:p>
        </p:txBody>
      </p:sp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/>
          <a:p>
            <a:pPr rtl="0"/>
            <a:fld id="{19B51A1E-902D-48AF-9020-955120F399B6}" type="slidenum">
              <a:rPr lang="pt-BR" smtClean="0"/>
              <a:pPr rtl="0"/>
              <a:t>3</a:t>
            </a:fld>
            <a:endParaRPr lang="pt-BR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D767913B-430E-4928-9A0E-63DBEE549FA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333497" y="842161"/>
            <a:ext cx="5123864" cy="630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/>
              <a:t>Aspectos da reforma tributária</a:t>
            </a:r>
            <a:endParaRPr lang="pt-BR" sz="1800" b="1" dirty="0">
              <a:latin typeface="Liberation Mono" panose="02070409020205020404" pitchFamily="49" charset="0"/>
              <a:ea typeface="NSimSun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3494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19F29B-F233-48AF-8261-F33A4E079E3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8" y="1781666"/>
            <a:ext cx="4011499" cy="564342"/>
          </a:xfrm>
        </p:spPr>
        <p:txBody>
          <a:bodyPr rtlCol="0"/>
          <a:lstStyle/>
          <a:p>
            <a:pPr lvl="0"/>
            <a:r>
              <a:rPr lang="pt-BR" sz="1800" b="1" dirty="0">
                <a:effectLst/>
                <a:latin typeface="+mn-lt"/>
                <a:ea typeface="NSimSun" panose="02010609030101010101" pitchFamily="49" charset="-122"/>
              </a:rPr>
              <a:t>Político-institucionais</a:t>
            </a:r>
            <a:endParaRPr lang="pt-BR" sz="1800" dirty="0">
              <a:effectLst/>
              <a:latin typeface="+mn-lt"/>
              <a:ea typeface="NSimSun" panose="02010609030101010101" pitchFamily="49" charset="-122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5E3EA69-4E0E-41BD-8095-A124225A26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8" y="2924175"/>
            <a:ext cx="4944753" cy="2519363"/>
          </a:xfrm>
        </p:spPr>
        <p:txBody>
          <a:bodyPr rtlCol="0">
            <a:noAutofit/>
          </a:bodyPr>
          <a:lstStyle/>
          <a:p>
            <a:pPr marL="342900" indent="-342900">
              <a:buFont typeface="Symbol" panose="05050102010706020507" pitchFamily="18" charset="2"/>
              <a:buChar char=""/>
            </a:pPr>
            <a:r>
              <a:rPr lang="pt-BR" sz="2000" dirty="0">
                <a:latin typeface="Liberation Mono" panose="02070409020205020404" pitchFamily="49" charset="0"/>
                <a:ea typeface="NSimSun" panose="02010609030101010101" pitchFamily="49" charset="-122"/>
              </a:rPr>
              <a:t>Governança compartilhada do novo tributo é uma incógnita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pt-BR" sz="2000" u="sng" dirty="0">
                <a:latin typeface="Liberation Mono" panose="02070409020205020404" pitchFamily="49" charset="0"/>
                <a:ea typeface="NSimSun" panose="02010609030101010101" pitchFamily="49" charset="-122"/>
              </a:rPr>
              <a:t>Definições por lei complementar (33)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t-BR" sz="20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Experiências negativas com o ICMS e o FPM</a:t>
            </a:r>
          </a:p>
        </p:txBody>
      </p:sp>
      <p:sp>
        <p:nvSpPr>
          <p:cNvPr id="6" name="Espaço Reservado para Data 5">
            <a:extLst>
              <a:ext uri="{FF2B5EF4-FFF2-40B4-BE49-F238E27FC236}">
                <a16:creationId xmlns:a16="http://schemas.microsoft.com/office/drawing/2014/main" id="{B69DF042-37C5-4E09-AA4C-AA66649C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/>
          <a:p>
            <a:pPr rtl="0"/>
            <a:r>
              <a:rPr lang="pt-BR"/>
              <a:t>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29EA23-F34E-486A-B8B2-0C301926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/>
          <a:p>
            <a:pPr rtl="0"/>
            <a:r>
              <a:rPr lang="pt-BR"/>
              <a:t>Apresentação</a:t>
            </a:r>
          </a:p>
        </p:txBody>
      </p:sp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/>
          <a:p>
            <a:pPr rtl="0"/>
            <a:fld id="{19B51A1E-902D-48AF-9020-955120F399B6}" type="slidenum">
              <a:rPr lang="pt-BR" smtClean="0"/>
              <a:pPr rtl="0"/>
              <a:t>4</a:t>
            </a:fld>
            <a:endParaRPr lang="pt-BR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B14185AD-2EDC-4EE1-8893-94A2F8FEEA0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333497" y="842161"/>
            <a:ext cx="5123864" cy="630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/>
              <a:t>Aspectos da reforma tributária</a:t>
            </a:r>
            <a:endParaRPr lang="pt-BR" sz="1800" b="1" dirty="0">
              <a:latin typeface="Liberation Mono" panose="02070409020205020404" pitchFamily="49" charset="0"/>
              <a:ea typeface="NSimSun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157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19F29B-F233-48AF-8261-F33A4E079E3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8" y="913350"/>
            <a:ext cx="4011499" cy="478417"/>
          </a:xfrm>
        </p:spPr>
        <p:txBody>
          <a:bodyPr rtlCol="0"/>
          <a:lstStyle/>
          <a:p>
            <a:pPr lvl="0"/>
            <a:r>
              <a:rPr lang="pt-BR" sz="1800" b="1" dirty="0">
                <a:effectLst/>
                <a:latin typeface="+mn-lt"/>
                <a:ea typeface="NSimSun" panose="02010609030101010101" pitchFamily="49" charset="-122"/>
              </a:rPr>
              <a:t>Econômicos</a:t>
            </a:r>
            <a:endParaRPr lang="pt-BR" sz="1800" dirty="0">
              <a:effectLst/>
              <a:latin typeface="+mn-lt"/>
              <a:ea typeface="NSimSun" panose="02010609030101010101" pitchFamily="49" charset="-122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5E3EA69-4E0E-41BD-8095-A124225A26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8" y="1448648"/>
            <a:ext cx="5661191" cy="5215946"/>
          </a:xfrm>
        </p:spPr>
        <p:txBody>
          <a:bodyPr rtlCol="0">
            <a:no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t-BR" sz="1800" b="1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Perda de receita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18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ISS potencial – ISS x ICMS em dez anos </a:t>
            </a:r>
            <a:r>
              <a:rPr lang="pt-BR" sz="1800" b="1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(47,22% x 21,74%)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18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Critério de partilha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pt-BR" sz="1800" b="1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60% / 5% / 35%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18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Destinação de recursos para Fundo de Desenvolvimento Regional </a:t>
            </a:r>
            <a:r>
              <a:rPr lang="pt-BR" sz="1800" b="1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(5%)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Vinculação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pt-BR" sz="18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Alíquota adicional </a:t>
            </a:r>
            <a:r>
              <a:rPr lang="pt-BR" sz="1800" b="1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(0,8%)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18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Benefícios fiscais do ICMS – </a:t>
            </a:r>
            <a:r>
              <a:rPr lang="pt-BR" sz="1800" b="1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R$80,0 bi </a:t>
            </a:r>
            <a:r>
              <a:rPr lang="pt-BR" sz="18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– superam a arrecadação total do ISS – </a:t>
            </a:r>
            <a:r>
              <a:rPr lang="pt-BR" sz="1800" b="1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R$70,8 bi</a:t>
            </a:r>
            <a:r>
              <a:rPr lang="pt-BR" sz="18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.</a:t>
            </a:r>
          </a:p>
        </p:txBody>
      </p:sp>
      <p:sp>
        <p:nvSpPr>
          <p:cNvPr id="6" name="Espaço Reservado para Data 5">
            <a:extLst>
              <a:ext uri="{FF2B5EF4-FFF2-40B4-BE49-F238E27FC236}">
                <a16:creationId xmlns:a16="http://schemas.microsoft.com/office/drawing/2014/main" id="{B69DF042-37C5-4E09-AA4C-AA66649C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/>
          <a:p>
            <a:pPr rtl="0"/>
            <a:r>
              <a:rPr lang="pt-BR"/>
              <a:t>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29EA23-F34E-486A-B8B2-0C301926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/>
          <a:p>
            <a:pPr rtl="0"/>
            <a:r>
              <a:rPr lang="pt-BR"/>
              <a:t>Apresentação</a:t>
            </a:r>
          </a:p>
        </p:txBody>
      </p:sp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/>
          <a:p>
            <a:pPr rtl="0"/>
            <a:fld id="{19B51A1E-902D-48AF-9020-955120F399B6}" type="slidenum">
              <a:rPr lang="pt-BR" smtClean="0"/>
              <a:pPr rtl="0"/>
              <a:t>5</a:t>
            </a:fld>
            <a:endParaRPr lang="pt-BR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AD35F255-01D4-4CF7-A20F-F6842C744A7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333498" y="276553"/>
            <a:ext cx="5123864" cy="4784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/>
              <a:t>Aspectos da reforma tributária</a:t>
            </a:r>
            <a:endParaRPr lang="pt-BR" sz="1800" b="1" dirty="0">
              <a:latin typeface="Liberation Mono" panose="02070409020205020404" pitchFamily="49" charset="0"/>
              <a:ea typeface="NSimSun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4817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19F29B-F233-48AF-8261-F33A4E079E3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8" y="1061530"/>
            <a:ext cx="4011499" cy="478417"/>
          </a:xfrm>
        </p:spPr>
        <p:txBody>
          <a:bodyPr rtlCol="0"/>
          <a:lstStyle/>
          <a:p>
            <a:pPr lvl="0"/>
            <a:r>
              <a:rPr lang="pt-BR" sz="1800" b="1" dirty="0">
                <a:effectLst/>
                <a:latin typeface="+mn-lt"/>
                <a:ea typeface="NSimSun" panose="02010609030101010101" pitchFamily="49" charset="-122"/>
              </a:rPr>
              <a:t>Econômicos</a:t>
            </a:r>
            <a:endParaRPr lang="pt-BR" sz="1800" dirty="0">
              <a:effectLst/>
              <a:latin typeface="+mn-lt"/>
              <a:ea typeface="NSimSun" panose="02010609030101010101" pitchFamily="49" charset="-122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5E3EA69-4E0E-41BD-8095-A124225A26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8" y="1830509"/>
            <a:ext cx="4762502" cy="3816147"/>
          </a:xfrm>
        </p:spPr>
        <p:txBody>
          <a:bodyPr rtlCol="0">
            <a:noAutofit/>
          </a:bodyPr>
          <a:lstStyle/>
          <a:p>
            <a:pPr lvl="0"/>
            <a:endParaRPr lang="pt-BR" b="1" dirty="0">
              <a:effectLst/>
              <a:latin typeface="Liberation Mono" panose="02070409020205020404" pitchFamily="49" charset="0"/>
              <a:ea typeface="NSimSun" panose="02010609030101010101" pitchFamily="49" charset="-122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t-BR" sz="20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Aumento de preços relativos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20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Aumento de despesas – R$32,4 bi/ano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2000" dirty="0">
                <a:latin typeface="Liberation Mono" panose="02070409020205020404" pitchFamily="49" charset="0"/>
                <a:ea typeface="NSimSun" panose="02010609030101010101" pitchFamily="49" charset="-122"/>
              </a:rPr>
              <a:t>Aumento dos subsídios ao transporte público</a:t>
            </a:r>
            <a:endParaRPr lang="pt-BR" sz="2000" dirty="0">
              <a:effectLst/>
              <a:latin typeface="Liberation Mono" panose="02070409020205020404" pitchFamily="49" charset="0"/>
              <a:ea typeface="NSimSun" panose="02010609030101010101" pitchFamily="49" charset="-122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2000" dirty="0">
                <a:effectLst/>
                <a:latin typeface="Liberation Mono" panose="02070409020205020404" pitchFamily="49" charset="0"/>
                <a:ea typeface="NSimSun" panose="02010609030101010101" pitchFamily="49" charset="-122"/>
              </a:rPr>
              <a:t>Aumento da demanda por serviços públicos</a:t>
            </a:r>
          </a:p>
        </p:txBody>
      </p:sp>
      <p:sp>
        <p:nvSpPr>
          <p:cNvPr id="6" name="Espaço Reservado para Data 5">
            <a:extLst>
              <a:ext uri="{FF2B5EF4-FFF2-40B4-BE49-F238E27FC236}">
                <a16:creationId xmlns:a16="http://schemas.microsoft.com/office/drawing/2014/main" id="{B69DF042-37C5-4E09-AA4C-AA66649C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/>
          <a:p>
            <a:pPr rtl="0"/>
            <a:r>
              <a:rPr lang="pt-BR"/>
              <a:t>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29EA23-F34E-486A-B8B2-0C301926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/>
          <a:p>
            <a:pPr rtl="0"/>
            <a:r>
              <a:rPr lang="pt-BR"/>
              <a:t>Apresentação</a:t>
            </a:r>
          </a:p>
        </p:txBody>
      </p:sp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/>
          <a:p>
            <a:pPr rtl="0"/>
            <a:fld id="{19B51A1E-902D-48AF-9020-955120F399B6}" type="slidenum">
              <a:rPr lang="pt-BR" smtClean="0"/>
              <a:pPr rtl="0"/>
              <a:t>6</a:t>
            </a:fld>
            <a:endParaRPr lang="pt-BR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96A8F189-9700-473A-B882-5FFB88704AE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333498" y="285919"/>
            <a:ext cx="5123864" cy="630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/>
              <a:t>Aspectos da reforma tributária</a:t>
            </a:r>
            <a:endParaRPr lang="pt-BR" sz="1800" b="1" dirty="0">
              <a:latin typeface="Liberation Mono" panose="02070409020205020404" pitchFamily="49" charset="0"/>
              <a:ea typeface="NSimSun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1675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2DA7980-C870-4C9A-84FA-4120D8AF5D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/>
          <a:p>
            <a:pPr rtl="0"/>
            <a:r>
              <a:rPr lang="pt-BR"/>
              <a:t>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DFADE42-1A3F-40C8-A071-E57644F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/>
          <a:p>
            <a:pPr rtl="0"/>
            <a:r>
              <a:rPr lang="pt-BR"/>
              <a:t>Apresentação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EDCFF82-B70F-4971-9182-7C3AEA3CF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pt-BR" smtClean="0"/>
              <a:pPr rtl="0"/>
              <a:t>7</a:t>
            </a:fld>
            <a:endParaRPr lang="pt-BR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8ADEF5F8-2D72-4515-BC12-7DD94A5FA9F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955667" y="267065"/>
            <a:ext cx="5123864" cy="4493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/>
              <a:t>Aspectos da reforma tributária</a:t>
            </a:r>
            <a:endParaRPr lang="pt-BR" sz="1800" b="1" dirty="0">
              <a:latin typeface="Liberation Mono" panose="02070409020205020404" pitchFamily="49" charset="0"/>
              <a:ea typeface="NSimSun" panose="02010609030101010101" pitchFamily="49" charset="-122"/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EDA42331-DBF7-446A-A08A-A127A052403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952525" y="716437"/>
            <a:ext cx="4011499" cy="47841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b="1" dirty="0">
                <a:latin typeface="+mn-lt"/>
                <a:ea typeface="NSimSun" panose="02010609030101010101" pitchFamily="49" charset="-122"/>
              </a:rPr>
              <a:t>Tributários / Operacionais</a:t>
            </a:r>
            <a:endParaRPr lang="pt-BR" sz="1800" dirty="0">
              <a:latin typeface="+mn-lt"/>
              <a:ea typeface="NSimSun" panose="02010609030101010101" pitchFamily="49" charset="-122"/>
            </a:endParaRP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FE8990E-E164-4108-94D5-451ABD0A221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2981269" y="1644226"/>
            <a:ext cx="8196524" cy="4497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Symbol" panose="05050102010706020507" pitchFamily="18" charset="2"/>
              <a:buChar char="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Não cumulatividade no ICMS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Maior dificuldade para fiscalização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Desvirtuamento</a:t>
            </a:r>
          </a:p>
          <a:p>
            <a:pPr marL="3886200" lvl="8" indent="-228600" algn="l">
              <a:buFont typeface="Wingdings" panose="05000000000000000000" pitchFamily="2" charset="2"/>
              <a:buChar char="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Substituição tributária</a:t>
            </a:r>
          </a:p>
          <a:p>
            <a:pPr marL="3886200" lvl="8" indent="-228600" algn="l">
              <a:buFont typeface="Wingdings" panose="05000000000000000000" pitchFamily="2" charset="2"/>
              <a:buChar char="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Créditos presumidos</a:t>
            </a:r>
          </a:p>
          <a:p>
            <a:pPr marL="3886200" lvl="8" indent="-228600" algn="l">
              <a:buFont typeface="Wingdings" panose="05000000000000000000" pitchFamily="2" charset="2"/>
              <a:buChar char="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ICMS antecipado</a:t>
            </a:r>
          </a:p>
          <a:p>
            <a:pPr marL="3886200" lvl="8" indent="-228600" algn="l">
              <a:buFont typeface="Wingdings" panose="05000000000000000000" pitchFamily="2" charset="2"/>
              <a:buChar char="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Pautas fiscais</a:t>
            </a:r>
          </a:p>
          <a:p>
            <a:pPr marL="3886200" lvl="8" indent="-228600" algn="l">
              <a:buFont typeface="Wingdings" panose="05000000000000000000" pitchFamily="2" charset="2"/>
              <a:buChar char="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Diferimento sem prazo para pagamento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Convivência de dois sistemas tributários</a:t>
            </a:r>
          </a:p>
          <a:p>
            <a:pPr marL="2171700" lvl="4" indent="-342900" algn="l">
              <a:buFont typeface="Symbol" panose="05050102010706020507" pitchFamily="18" charset="2"/>
              <a:buChar char="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Complexidade</a:t>
            </a:r>
          </a:p>
          <a:p>
            <a:pPr marL="2171700" lvl="4" indent="-342900" algn="l">
              <a:buFont typeface="Symbol" panose="05050102010706020507" pitchFamily="18" charset="2"/>
              <a:buChar char="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Custo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pt-BR" sz="1800" dirty="0">
                <a:latin typeface="Liberation Mono" panose="02070409020205020404" pitchFamily="49" charset="0"/>
                <a:ea typeface="NSimSun" panose="02010609030101010101" pitchFamily="49" charset="-122"/>
              </a:rPr>
              <a:t>Aumento da sonegação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endParaRPr lang="pt-BR" sz="2000" dirty="0">
              <a:latin typeface="Liberation Mono" panose="02070409020205020404" pitchFamily="49" charset="0"/>
              <a:ea typeface="NSimSun" panose="02010609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6493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031FE9-9059-4FE8-B4AC-9771F23A1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441689"/>
            <a:ext cx="8421688" cy="365126"/>
          </a:xfrm>
        </p:spPr>
        <p:txBody>
          <a:bodyPr rtlCol="0">
            <a:normAutofit fontScale="90000"/>
          </a:bodyPr>
          <a:lstStyle/>
          <a:p>
            <a:pPr rtl="0"/>
            <a:r>
              <a:rPr lang="pt-BR" b="1" dirty="0"/>
              <a:t>SOLUÇÃO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4A2EB3F-4D60-451F-8F45-7D6654D2FC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5900" y="2563123"/>
            <a:ext cx="4031945" cy="365125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pt-BR" sz="2400" b="1" dirty="0"/>
              <a:t>SIMPLIFICA JÁ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C1C80FB-53F9-42EE-B1E6-D0F998EC5D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/>
          <a:p>
            <a:pPr rtl="0"/>
            <a:r>
              <a:rPr lang="pt-BR" sz="1800" dirty="0"/>
              <a:t>Cada nível da Federação promove a melhoria dos tributos de sua competência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81BA2B5-6A90-4204-ABDD-7183FBB03A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pt-BR" dirty="0"/>
              <a:t>UNIÃO</a:t>
            </a: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7E7D4C34-22A0-4D54-A07D-E1E9A11463E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73143" y="3070348"/>
            <a:ext cx="4031030" cy="1057308"/>
          </a:xfrm>
        </p:spPr>
        <p:txBody>
          <a:bodyPr rtlCol="0"/>
          <a:lstStyle/>
          <a:p>
            <a:pPr rtl="0"/>
            <a:r>
              <a:rPr lang="pt-BR" sz="1800" dirty="0"/>
              <a:t>Reformas do PIS/COFINS e IR</a:t>
            </a:r>
          </a:p>
          <a:p>
            <a:pPr rtl="0"/>
            <a:endParaRPr lang="pt-BR" dirty="0"/>
          </a:p>
        </p:txBody>
      </p: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301D392D-FB66-47A0-B628-5ADE822A2CF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pt-BR" dirty="0"/>
              <a:t>ESTADOS</a:t>
            </a:r>
          </a:p>
        </p:txBody>
      </p:sp>
      <p:sp>
        <p:nvSpPr>
          <p:cNvPr id="8" name="Espaço Reservado para Texto 7">
            <a:extLst>
              <a:ext uri="{FF2B5EF4-FFF2-40B4-BE49-F238E27FC236}">
                <a16:creationId xmlns:a16="http://schemas.microsoft.com/office/drawing/2014/main" id="{51C26CE0-2506-4B44-A26F-C12BFA5B18B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486412" y="4826656"/>
            <a:ext cx="4031030" cy="1338474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pt-BR" sz="1800" dirty="0" err="1"/>
              <a:t>Modernizaçõo</a:t>
            </a:r>
            <a:r>
              <a:rPr lang="pt-BR" sz="1800" dirty="0"/>
              <a:t> do ICMS – Legislação nacional, uniformização de alíquotas, fim dos benefícios fiscais, cobrança por fora e no destino, crédito financeiro</a:t>
            </a:r>
          </a:p>
          <a:p>
            <a:pPr rtl="0"/>
            <a:endParaRPr lang="pt-BR" dirty="0"/>
          </a:p>
        </p:txBody>
      </p:sp>
      <p:sp>
        <p:nvSpPr>
          <p:cNvPr id="9" name="Espaço Reservado para Texto 8">
            <a:extLst>
              <a:ext uri="{FF2B5EF4-FFF2-40B4-BE49-F238E27FC236}">
                <a16:creationId xmlns:a16="http://schemas.microsoft.com/office/drawing/2014/main" id="{868F40F8-BF35-45E9-B3DD-5436362D746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pt-BR" dirty="0"/>
              <a:t>MUNICÍPIOS</a:t>
            </a:r>
          </a:p>
        </p:txBody>
      </p:sp>
      <p:sp>
        <p:nvSpPr>
          <p:cNvPr id="10" name="Espaço Reservado para Texto 9">
            <a:extLst>
              <a:ext uri="{FF2B5EF4-FFF2-40B4-BE49-F238E27FC236}">
                <a16:creationId xmlns:a16="http://schemas.microsoft.com/office/drawing/2014/main" id="{7F39C97C-2DDC-4706-B96C-B02FAE53A42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673143" y="4826656"/>
            <a:ext cx="4031030" cy="1790960"/>
          </a:xfrm>
        </p:spPr>
        <p:txBody>
          <a:bodyPr rtlCol="0">
            <a:noAutofit/>
          </a:bodyPr>
          <a:lstStyle/>
          <a:p>
            <a:pPr rtl="0"/>
            <a:r>
              <a:rPr lang="pt-BR" sz="1800" dirty="0"/>
              <a:t>Simplificação do ISS – Legislação Nacional, fim da lista de serviços, alíquota única municipal, obrigações acessórias uniformes, sistema de arrecadação nacional, cobrança por fora e majoritariamente no destino </a:t>
            </a:r>
          </a:p>
        </p:txBody>
      </p:sp>
      <p:sp>
        <p:nvSpPr>
          <p:cNvPr id="80" name="Espaço Reservado para Data 79">
            <a:extLst>
              <a:ext uri="{FF2B5EF4-FFF2-40B4-BE49-F238E27FC236}">
                <a16:creationId xmlns:a16="http://schemas.microsoft.com/office/drawing/2014/main" id="{BC1F9D86-85D8-4FD0-B0D3-47D778722782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pt-BR"/>
              <a:t>20XX</a:t>
            </a:r>
          </a:p>
        </p:txBody>
      </p:sp>
      <p:sp>
        <p:nvSpPr>
          <p:cNvPr id="81" name="Espaço Reservado para Rodapé 80">
            <a:extLst>
              <a:ext uri="{FF2B5EF4-FFF2-40B4-BE49-F238E27FC236}">
                <a16:creationId xmlns:a16="http://schemas.microsoft.com/office/drawing/2014/main" id="{E94F1D24-E4A1-4B59-B57E-A28453963B8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pt-BR"/>
              <a:t>Apresentação</a:t>
            </a:r>
          </a:p>
        </p:txBody>
      </p:sp>
      <p:sp>
        <p:nvSpPr>
          <p:cNvPr id="82" name="Espaço Reservado para o Número do Slide 81">
            <a:extLst>
              <a:ext uri="{FF2B5EF4-FFF2-40B4-BE49-F238E27FC236}">
                <a16:creationId xmlns:a16="http://schemas.microsoft.com/office/drawing/2014/main" id="{CE36A058-BEC2-4BC5-A467-F2EB2A36505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pt-BR" smtClean="0"/>
              <a:pPr rtl="0"/>
              <a:t>8</a:t>
            </a:fld>
            <a:endParaRPr lang="pt-BR"/>
          </a:p>
        </p:txBody>
      </p:sp>
      <p:sp>
        <p:nvSpPr>
          <p:cNvPr id="14" name="Espaço Reservado para Conteúdo 2">
            <a:extLst>
              <a:ext uri="{FF2B5EF4-FFF2-40B4-BE49-F238E27FC236}">
                <a16:creationId xmlns:a16="http://schemas.microsoft.com/office/drawing/2014/main" id="{311C591B-2AD7-4A3C-B159-B16B1E6105ED}"/>
              </a:ext>
            </a:extLst>
          </p:cNvPr>
          <p:cNvSpPr txBox="1">
            <a:spLocks/>
          </p:cNvSpPr>
          <p:nvPr/>
        </p:nvSpPr>
        <p:spPr>
          <a:xfrm>
            <a:off x="952107" y="1085580"/>
            <a:ext cx="10401693" cy="12509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/>
              <a:t>Promover uma reforma tributária que descomplique o sistema tributário e elimine as atuais distorções , melhore o ambiente de negócios, reduza custos e o contencioso judicial, acabe com a guerra fiscal e crie as bases para um novo ciclo de crescimento econômico.</a:t>
            </a:r>
          </a:p>
        </p:txBody>
      </p:sp>
    </p:spTree>
    <p:extLst>
      <p:ext uri="{BB962C8B-B14F-4D97-AF65-F5344CB8AC3E}">
        <p14:creationId xmlns:p14="http://schemas.microsoft.com/office/powerpoint/2010/main" val="1593920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CAEE93-8585-46D4-A7EC-F184E317C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7200" y="1615736"/>
            <a:ext cx="4179570" cy="1524735"/>
          </a:xfrm>
        </p:spPr>
        <p:txBody>
          <a:bodyPr rtlCol="0"/>
          <a:lstStyle/>
          <a:p>
            <a:pPr rtl="0"/>
            <a:r>
              <a:rPr lang="pt-BR" dirty="0"/>
              <a:t>OBRIGADO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4AFFC60-19C3-4901-93F7-7AAF4C09F8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/>
          <a:p>
            <a:pPr rtl="0"/>
            <a:r>
              <a:rPr lang="pt-BR" sz="1600" b="1" dirty="0"/>
              <a:t>Jeferson Passos</a:t>
            </a:r>
          </a:p>
          <a:p>
            <a:pPr rtl="0"/>
            <a:r>
              <a:rPr lang="pt-BR" sz="1600" b="1" dirty="0"/>
              <a:t>abrasf@abrasf.org.br</a:t>
            </a:r>
          </a:p>
          <a:p>
            <a:pPr rtl="0"/>
            <a:r>
              <a:rPr lang="pt-BR" sz="1600" b="1" dirty="0"/>
              <a:t>www.abrasf.org.br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2DA7980-C870-4C9A-84FA-4120D8AF5D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/>
          <a:p>
            <a:pPr rtl="0"/>
            <a:r>
              <a:rPr lang="pt-BR"/>
              <a:t>20XX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DFADE42-1A3F-40C8-A071-E57644F3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/>
          <a:p>
            <a:pPr rtl="0"/>
            <a:r>
              <a:rPr lang="pt-BR"/>
              <a:t>Apresentação</a:t>
            </a:r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EDCFF82-B70F-4971-9182-7C3AEA3CF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pt-BR" smtClean="0"/>
              <a:pPr rtl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899233"/>
      </p:ext>
    </p:extLst>
  </p:cSld>
  <p:clrMapOvr>
    <a:masterClrMapping/>
  </p:clrMapOvr>
</p:sld>
</file>

<file path=ppt/theme/theme1.xml><?xml version="1.0" encoding="utf-8"?>
<a:theme xmlns:a="http://schemas.openxmlformats.org/drawingml/2006/main" name="Linha única">
  <a:themeElements>
    <a:clrScheme name="Custom 1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BF4EF"/>
      </a:accent1>
      <a:accent2>
        <a:srgbClr val="F7F6F3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329029_TF56180624_Win32" id="{A41EDDBB-5953-4360-9427-46649C724676}" vid="{A01FACCB-45ED-4159-A2A7-476D33FAEB2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2BC90D6-94CF-42F7-AAC4-9CF6824C54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CF2EF3-001F-4BE9-81B3-86ECBBF942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97B18F-50BC-4F30-8373-93489E845F8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de vendas clara e minimalista</Template>
  <TotalTime>217</TotalTime>
  <Words>419</Words>
  <Application>Microsoft Office PowerPoint</Application>
  <PresentationFormat>Widescreen</PresentationFormat>
  <Paragraphs>101</Paragraphs>
  <Slides>9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Liberation Mono</vt:lpstr>
      <vt:lpstr>Symbol</vt:lpstr>
      <vt:lpstr>Tenorite</vt:lpstr>
      <vt:lpstr>Wingdings</vt:lpstr>
      <vt:lpstr>Linha única</vt:lpstr>
      <vt:lpstr>Aspectos da reforma tributária</vt:lpstr>
      <vt:lpstr>PROBLEMAs</vt:lpstr>
      <vt:lpstr>Federativos / Legais</vt:lpstr>
      <vt:lpstr>Político-institucionais</vt:lpstr>
      <vt:lpstr>Econômicos</vt:lpstr>
      <vt:lpstr>Econômicos</vt:lpstr>
      <vt:lpstr>Apresentação do PowerPoint</vt:lpstr>
      <vt:lpstr>SOLUÇÃO</vt:lpstr>
      <vt:lpstr>OBRIGADO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da reforma tributária</dc:title>
  <dc:creator>Jeferson Passos</dc:creator>
  <cp:lastModifiedBy>Jeferson Passos</cp:lastModifiedBy>
  <cp:revision>1</cp:revision>
  <dcterms:created xsi:type="dcterms:W3CDTF">2021-10-06T20:26:04Z</dcterms:created>
  <dcterms:modified xsi:type="dcterms:W3CDTF">2021-10-07T00:03:19Z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