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68" r:id="rId3"/>
    <p:sldId id="272" r:id="rId4"/>
    <p:sldId id="277" r:id="rId5"/>
    <p:sldId id="281" r:id="rId6"/>
    <p:sldId id="282" r:id="rId7"/>
    <p:sldId id="283" r:id="rId8"/>
    <p:sldId id="284" r:id="rId9"/>
    <p:sldId id="285" r:id="rId10"/>
    <p:sldId id="287" r:id="rId11"/>
    <p:sldId id="288" r:id="rId12"/>
    <p:sldId id="289" r:id="rId13"/>
    <p:sldId id="290" r:id="rId14"/>
    <p:sldId id="271" r:id="rId1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9"/>
    <p:restoredTop sz="94727"/>
  </p:normalViewPr>
  <p:slideViewPr>
    <p:cSldViewPr snapToGrid="0" snapToObjects="1">
      <p:cViewPr varScale="1">
        <p:scale>
          <a:sx n="79" d="100"/>
          <a:sy n="79" d="100"/>
        </p:scale>
        <p:origin x="13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7E68DF-3719-7645-8B8E-905E576B740E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86AAC4D-7B98-C741-B2BC-50A0FA6E9209}">
      <dgm:prSet phldrT="[Texto]" custT="1"/>
      <dgm:spPr/>
      <dgm:t>
        <a:bodyPr/>
        <a:lstStyle/>
        <a:p>
          <a:pPr algn="l"/>
          <a:r>
            <a:rPr lang="pt-BR" sz="3200" b="1" dirty="0" smtClean="0"/>
            <a:t>Declarações X Pagamentos</a:t>
          </a:r>
          <a:endParaRPr lang="pt-BR" sz="3200" b="1" dirty="0"/>
        </a:p>
      </dgm:t>
    </dgm:pt>
    <dgm:pt modelId="{36AABBC7-EF1C-8B4A-AC36-33894084D662}" type="parTrans" cxnId="{FBEFDF11-9F44-0A42-B6DA-CCC8BD2B2D18}">
      <dgm:prSet/>
      <dgm:spPr/>
      <dgm:t>
        <a:bodyPr/>
        <a:lstStyle/>
        <a:p>
          <a:endParaRPr lang="pt-BR"/>
        </a:p>
      </dgm:t>
    </dgm:pt>
    <dgm:pt modelId="{D1835DEC-4998-AF4D-93D0-378D54C7D1D7}" type="sibTrans" cxnId="{FBEFDF11-9F44-0A42-B6DA-CCC8BD2B2D18}">
      <dgm:prSet/>
      <dgm:spPr/>
      <dgm:t>
        <a:bodyPr/>
        <a:lstStyle/>
        <a:p>
          <a:endParaRPr lang="pt-BR"/>
        </a:p>
      </dgm:t>
    </dgm:pt>
    <dgm:pt modelId="{18BF5D89-D184-1F40-92A7-2A526F70E046}">
      <dgm:prSet phldrT="[Texto]" custT="1"/>
      <dgm:spPr/>
      <dgm:t>
        <a:bodyPr/>
        <a:lstStyle/>
        <a:p>
          <a:r>
            <a:rPr lang="pt-BR" sz="2800" dirty="0" smtClean="0"/>
            <a:t>Valores declarados e não pagos;</a:t>
          </a:r>
          <a:endParaRPr lang="pt-BR" sz="2800" dirty="0"/>
        </a:p>
      </dgm:t>
    </dgm:pt>
    <dgm:pt modelId="{8D135C3C-B291-764B-9744-3DBEECF7F209}" type="parTrans" cxnId="{BDC300FD-8808-614D-B787-C4CE3777B5C2}">
      <dgm:prSet/>
      <dgm:spPr/>
      <dgm:t>
        <a:bodyPr/>
        <a:lstStyle/>
        <a:p>
          <a:endParaRPr lang="pt-BR"/>
        </a:p>
      </dgm:t>
    </dgm:pt>
    <dgm:pt modelId="{CC2DDD90-9465-814F-8FA2-F915AE2CA103}" type="sibTrans" cxnId="{BDC300FD-8808-614D-B787-C4CE3777B5C2}">
      <dgm:prSet/>
      <dgm:spPr/>
      <dgm:t>
        <a:bodyPr/>
        <a:lstStyle/>
        <a:p>
          <a:endParaRPr lang="pt-BR"/>
        </a:p>
      </dgm:t>
    </dgm:pt>
    <dgm:pt modelId="{372E57F7-7EB7-E242-8303-435CC3975A63}">
      <dgm:prSet phldrT="[Texto]" custT="1"/>
      <dgm:spPr/>
      <dgm:t>
        <a:bodyPr/>
        <a:lstStyle/>
        <a:p>
          <a:r>
            <a:rPr lang="pt-BR" sz="2800" dirty="0" smtClean="0"/>
            <a:t>Pagamentos sem valores declarados.</a:t>
          </a:r>
          <a:endParaRPr lang="pt-BR" sz="2800" dirty="0"/>
        </a:p>
      </dgm:t>
    </dgm:pt>
    <dgm:pt modelId="{94A827B9-A13C-AB41-B964-9711C21C5902}" type="parTrans" cxnId="{85C9B2D8-39B1-3644-BF71-0A28F4AE37DA}">
      <dgm:prSet/>
      <dgm:spPr/>
      <dgm:t>
        <a:bodyPr/>
        <a:lstStyle/>
        <a:p>
          <a:endParaRPr lang="pt-BR"/>
        </a:p>
      </dgm:t>
    </dgm:pt>
    <dgm:pt modelId="{2A3A0A94-54FE-E44A-B993-707C0A5612A2}" type="sibTrans" cxnId="{85C9B2D8-39B1-3644-BF71-0A28F4AE37DA}">
      <dgm:prSet/>
      <dgm:spPr/>
      <dgm:t>
        <a:bodyPr/>
        <a:lstStyle/>
        <a:p>
          <a:endParaRPr lang="pt-BR"/>
        </a:p>
      </dgm:t>
    </dgm:pt>
    <dgm:pt modelId="{5A5B99BF-DDC9-8141-875C-EBA095D1CED7}">
      <dgm:prSet phldrT="[Texto]" custT="1"/>
      <dgm:spPr/>
      <dgm:t>
        <a:bodyPr/>
        <a:lstStyle/>
        <a:p>
          <a:r>
            <a:rPr lang="pt-BR" sz="2800" dirty="0" smtClean="0"/>
            <a:t>Empresa estabelecida no Município emitindo documentos fiscais de outros municípios.</a:t>
          </a:r>
          <a:endParaRPr lang="pt-BR" sz="2800" dirty="0"/>
        </a:p>
      </dgm:t>
    </dgm:pt>
    <dgm:pt modelId="{CB2849B6-9883-B34E-8C83-7B686ED1E98B}" type="sibTrans" cxnId="{B3917DEA-DB13-9A4A-A47D-BF89B3313B3C}">
      <dgm:prSet/>
      <dgm:spPr/>
      <dgm:t>
        <a:bodyPr/>
        <a:lstStyle/>
        <a:p>
          <a:endParaRPr lang="pt-BR"/>
        </a:p>
      </dgm:t>
    </dgm:pt>
    <dgm:pt modelId="{9C1F5E9C-1C53-6A47-A83A-1BAFE1A46DF0}" type="parTrans" cxnId="{B3917DEA-DB13-9A4A-A47D-BF89B3313B3C}">
      <dgm:prSet/>
      <dgm:spPr/>
      <dgm:t>
        <a:bodyPr/>
        <a:lstStyle/>
        <a:p>
          <a:endParaRPr lang="pt-BR"/>
        </a:p>
      </dgm:t>
    </dgm:pt>
    <dgm:pt modelId="{FAE667C0-BB13-6D48-B7D9-25E10343A9A0}">
      <dgm:prSet phldrT="[Texto]" custT="1"/>
      <dgm:spPr/>
      <dgm:t>
        <a:bodyPr/>
        <a:lstStyle/>
        <a:p>
          <a:r>
            <a:rPr lang="pt-BR" sz="2800" dirty="0" smtClean="0"/>
            <a:t>Serviços declarados pelo tomador e não declarados pelo prestador, vice-versa;</a:t>
          </a:r>
          <a:endParaRPr lang="pt-BR" sz="2800" dirty="0"/>
        </a:p>
      </dgm:t>
    </dgm:pt>
    <dgm:pt modelId="{5AF3B922-6DE8-AC41-845E-83E02C41BE63}" type="sibTrans" cxnId="{D0EA9F5D-2429-B048-ACF6-85EDE8DA56BB}">
      <dgm:prSet/>
      <dgm:spPr/>
      <dgm:t>
        <a:bodyPr/>
        <a:lstStyle/>
        <a:p>
          <a:endParaRPr lang="pt-BR"/>
        </a:p>
      </dgm:t>
    </dgm:pt>
    <dgm:pt modelId="{26C3DA83-1F5D-E644-AB74-02F883BEBB79}" type="parTrans" cxnId="{D0EA9F5D-2429-B048-ACF6-85EDE8DA56BB}">
      <dgm:prSet/>
      <dgm:spPr/>
      <dgm:t>
        <a:bodyPr/>
        <a:lstStyle/>
        <a:p>
          <a:endParaRPr lang="pt-BR"/>
        </a:p>
      </dgm:t>
    </dgm:pt>
    <dgm:pt modelId="{AB99FA27-3A5C-DF41-BAE2-124AE71A2EB5}">
      <dgm:prSet phldrT="[Texto]" custT="1"/>
      <dgm:spPr/>
      <dgm:t>
        <a:bodyPr/>
        <a:lstStyle/>
        <a:p>
          <a:pPr algn="l"/>
          <a:r>
            <a:rPr lang="pt-BR" sz="3200" b="1" dirty="0" smtClean="0"/>
            <a:t>Substituição Tributária</a:t>
          </a:r>
          <a:endParaRPr lang="pt-BR" sz="3200" b="1" dirty="0"/>
        </a:p>
      </dgm:t>
    </dgm:pt>
    <dgm:pt modelId="{24579BED-8496-B644-A74B-375AE21CD80B}" type="sibTrans" cxnId="{7DE1DEB9-0D81-FA47-908F-9A08910EF7AE}">
      <dgm:prSet/>
      <dgm:spPr/>
      <dgm:t>
        <a:bodyPr/>
        <a:lstStyle/>
        <a:p>
          <a:endParaRPr lang="pt-BR"/>
        </a:p>
      </dgm:t>
    </dgm:pt>
    <dgm:pt modelId="{A0C0322C-2549-9246-BAF7-66AE40984CAC}" type="parTrans" cxnId="{7DE1DEB9-0D81-FA47-908F-9A08910EF7AE}">
      <dgm:prSet/>
      <dgm:spPr/>
      <dgm:t>
        <a:bodyPr/>
        <a:lstStyle/>
        <a:p>
          <a:endParaRPr lang="pt-BR"/>
        </a:p>
      </dgm:t>
    </dgm:pt>
    <dgm:pt modelId="{8F0E7931-FE67-114A-8C04-367B075CB48E}" type="pres">
      <dgm:prSet presAssocID="{C47E68DF-3719-7645-8B8E-905E576B74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19F9A07-ABB3-284E-80AA-3E9197F44E10}" type="pres">
      <dgm:prSet presAssocID="{F86AAC4D-7B98-C741-B2BC-50A0FA6E9209}" presName="composite" presStyleCnt="0"/>
      <dgm:spPr/>
    </dgm:pt>
    <dgm:pt modelId="{D4188B1B-DC35-344C-86EC-6A3847A73D3A}" type="pres">
      <dgm:prSet presAssocID="{F86AAC4D-7B98-C741-B2BC-50A0FA6E9209}" presName="parTx" presStyleLbl="alignNode1" presStyleIdx="0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655269-C596-0E48-B72A-429DEF7844B7}" type="pres">
      <dgm:prSet presAssocID="{F86AAC4D-7B98-C741-B2BC-50A0FA6E9209}" presName="desTx" presStyleLbl="alignAccFollowNode1" presStyleIdx="0" presStyleCnt="2" custLinFactNeighborX="-1" custLinFactNeighborY="280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B21764-1DEA-D949-83A4-12C9B78DB42D}" type="pres">
      <dgm:prSet presAssocID="{D1835DEC-4998-AF4D-93D0-378D54C7D1D7}" presName="space" presStyleCnt="0"/>
      <dgm:spPr/>
    </dgm:pt>
    <dgm:pt modelId="{8C2C0AFF-72E5-A147-9DA5-FF221D30B2C9}" type="pres">
      <dgm:prSet presAssocID="{AB99FA27-3A5C-DF41-BAE2-124AE71A2EB5}" presName="composite" presStyleCnt="0"/>
      <dgm:spPr/>
    </dgm:pt>
    <dgm:pt modelId="{339E0491-FF7C-774C-A4E0-57BE67DD6A2A}" type="pres">
      <dgm:prSet presAssocID="{AB99FA27-3A5C-DF41-BAE2-124AE71A2EB5}" presName="parTx" presStyleLbl="alignNode1" presStyleIdx="1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86ABD6-71C7-814C-812D-81B9A2952F72}" type="pres">
      <dgm:prSet presAssocID="{AB99FA27-3A5C-DF41-BAE2-124AE71A2EB5}" presName="desTx" presStyleLbl="alignAccFollowNode1" presStyleIdx="1" presStyleCnt="2" custLinFactNeighborX="1" custLinFactNeighborY="25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DC300FD-8808-614D-B787-C4CE3777B5C2}" srcId="{F86AAC4D-7B98-C741-B2BC-50A0FA6E9209}" destId="{18BF5D89-D184-1F40-92A7-2A526F70E046}" srcOrd="0" destOrd="0" parTransId="{8D135C3C-B291-764B-9744-3DBEECF7F209}" sibTransId="{CC2DDD90-9465-814F-8FA2-F915AE2CA103}"/>
    <dgm:cxn modelId="{DF1BE6A8-0A3A-4E16-B21A-00E925700509}" type="presOf" srcId="{F86AAC4D-7B98-C741-B2BC-50A0FA6E9209}" destId="{D4188B1B-DC35-344C-86EC-6A3847A73D3A}" srcOrd="0" destOrd="0" presId="urn:microsoft.com/office/officeart/2005/8/layout/hList1"/>
    <dgm:cxn modelId="{EA6949E6-1A92-4D1E-8C2C-9E78EB9876A2}" type="presOf" srcId="{5A5B99BF-DDC9-8141-875C-EBA095D1CED7}" destId="{1986ABD6-71C7-814C-812D-81B9A2952F72}" srcOrd="0" destOrd="1" presId="urn:microsoft.com/office/officeart/2005/8/layout/hList1"/>
    <dgm:cxn modelId="{FBEFDF11-9F44-0A42-B6DA-CCC8BD2B2D18}" srcId="{C47E68DF-3719-7645-8B8E-905E576B740E}" destId="{F86AAC4D-7B98-C741-B2BC-50A0FA6E9209}" srcOrd="0" destOrd="0" parTransId="{36AABBC7-EF1C-8B4A-AC36-33894084D662}" sibTransId="{D1835DEC-4998-AF4D-93D0-378D54C7D1D7}"/>
    <dgm:cxn modelId="{7DE1DEB9-0D81-FA47-908F-9A08910EF7AE}" srcId="{C47E68DF-3719-7645-8B8E-905E576B740E}" destId="{AB99FA27-3A5C-DF41-BAE2-124AE71A2EB5}" srcOrd="1" destOrd="0" parTransId="{A0C0322C-2549-9246-BAF7-66AE40984CAC}" sibTransId="{24579BED-8496-B644-A74B-375AE21CD80B}"/>
    <dgm:cxn modelId="{6AC97BF2-100C-497D-B66D-463B6D699A7F}" type="presOf" srcId="{372E57F7-7EB7-E242-8303-435CC3975A63}" destId="{08655269-C596-0E48-B72A-429DEF7844B7}" srcOrd="0" destOrd="1" presId="urn:microsoft.com/office/officeart/2005/8/layout/hList1"/>
    <dgm:cxn modelId="{995CB1D5-70A8-403D-A081-AD1AE11E1F14}" type="presOf" srcId="{FAE667C0-BB13-6D48-B7D9-25E10343A9A0}" destId="{1986ABD6-71C7-814C-812D-81B9A2952F72}" srcOrd="0" destOrd="0" presId="urn:microsoft.com/office/officeart/2005/8/layout/hList1"/>
    <dgm:cxn modelId="{85C9B2D8-39B1-3644-BF71-0A28F4AE37DA}" srcId="{F86AAC4D-7B98-C741-B2BC-50A0FA6E9209}" destId="{372E57F7-7EB7-E242-8303-435CC3975A63}" srcOrd="1" destOrd="0" parTransId="{94A827B9-A13C-AB41-B964-9711C21C5902}" sibTransId="{2A3A0A94-54FE-E44A-B993-707C0A5612A2}"/>
    <dgm:cxn modelId="{78E238A9-ED2B-41D8-9F2C-2A70DA10CB4D}" type="presOf" srcId="{AB99FA27-3A5C-DF41-BAE2-124AE71A2EB5}" destId="{339E0491-FF7C-774C-A4E0-57BE67DD6A2A}" srcOrd="0" destOrd="0" presId="urn:microsoft.com/office/officeart/2005/8/layout/hList1"/>
    <dgm:cxn modelId="{D4270347-6455-4CC5-B59B-BE089B7B7DA6}" type="presOf" srcId="{18BF5D89-D184-1F40-92A7-2A526F70E046}" destId="{08655269-C596-0E48-B72A-429DEF7844B7}" srcOrd="0" destOrd="0" presId="urn:microsoft.com/office/officeart/2005/8/layout/hList1"/>
    <dgm:cxn modelId="{213FA5B6-2153-4ED0-AA69-87D12B8CA577}" type="presOf" srcId="{C47E68DF-3719-7645-8B8E-905E576B740E}" destId="{8F0E7931-FE67-114A-8C04-367B075CB48E}" srcOrd="0" destOrd="0" presId="urn:microsoft.com/office/officeart/2005/8/layout/hList1"/>
    <dgm:cxn modelId="{D0EA9F5D-2429-B048-ACF6-85EDE8DA56BB}" srcId="{AB99FA27-3A5C-DF41-BAE2-124AE71A2EB5}" destId="{FAE667C0-BB13-6D48-B7D9-25E10343A9A0}" srcOrd="0" destOrd="0" parTransId="{26C3DA83-1F5D-E644-AB74-02F883BEBB79}" sibTransId="{5AF3B922-6DE8-AC41-845E-83E02C41BE63}"/>
    <dgm:cxn modelId="{B3917DEA-DB13-9A4A-A47D-BF89B3313B3C}" srcId="{AB99FA27-3A5C-DF41-BAE2-124AE71A2EB5}" destId="{5A5B99BF-DDC9-8141-875C-EBA095D1CED7}" srcOrd="1" destOrd="0" parTransId="{9C1F5E9C-1C53-6A47-A83A-1BAFE1A46DF0}" sibTransId="{CB2849B6-9883-B34E-8C83-7B686ED1E98B}"/>
    <dgm:cxn modelId="{F43BF1CD-C7B3-4FE3-A46B-507EA5C26B33}" type="presParOf" srcId="{8F0E7931-FE67-114A-8C04-367B075CB48E}" destId="{A19F9A07-ABB3-284E-80AA-3E9197F44E10}" srcOrd="0" destOrd="0" presId="urn:microsoft.com/office/officeart/2005/8/layout/hList1"/>
    <dgm:cxn modelId="{9D733519-3534-4CA7-B4E6-5A701DF46E04}" type="presParOf" srcId="{A19F9A07-ABB3-284E-80AA-3E9197F44E10}" destId="{D4188B1B-DC35-344C-86EC-6A3847A73D3A}" srcOrd="0" destOrd="0" presId="urn:microsoft.com/office/officeart/2005/8/layout/hList1"/>
    <dgm:cxn modelId="{8F4A8D19-7C66-4D23-9839-400095BAE08F}" type="presParOf" srcId="{A19F9A07-ABB3-284E-80AA-3E9197F44E10}" destId="{08655269-C596-0E48-B72A-429DEF7844B7}" srcOrd="1" destOrd="0" presId="urn:microsoft.com/office/officeart/2005/8/layout/hList1"/>
    <dgm:cxn modelId="{80622B80-651F-4CEC-939F-03B007F62A03}" type="presParOf" srcId="{8F0E7931-FE67-114A-8C04-367B075CB48E}" destId="{9BB21764-1DEA-D949-83A4-12C9B78DB42D}" srcOrd="1" destOrd="0" presId="urn:microsoft.com/office/officeart/2005/8/layout/hList1"/>
    <dgm:cxn modelId="{2CF42FF5-DB18-41C5-A8B0-1D8EBE3BC63B}" type="presParOf" srcId="{8F0E7931-FE67-114A-8C04-367B075CB48E}" destId="{8C2C0AFF-72E5-A147-9DA5-FF221D30B2C9}" srcOrd="2" destOrd="0" presId="urn:microsoft.com/office/officeart/2005/8/layout/hList1"/>
    <dgm:cxn modelId="{879FA54B-6CE9-413F-BF02-59BE38C3476B}" type="presParOf" srcId="{8C2C0AFF-72E5-A147-9DA5-FF221D30B2C9}" destId="{339E0491-FF7C-774C-A4E0-57BE67DD6A2A}" srcOrd="0" destOrd="0" presId="urn:microsoft.com/office/officeart/2005/8/layout/hList1"/>
    <dgm:cxn modelId="{F1134424-F87B-4DA8-8012-315E3F73F723}" type="presParOf" srcId="{8C2C0AFF-72E5-A147-9DA5-FF221D30B2C9}" destId="{1986ABD6-71C7-814C-812D-81B9A2952F7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7E68DF-3719-7645-8B8E-905E576B740E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86AAC4D-7B98-C741-B2BC-50A0FA6E9209}">
      <dgm:prSet phldrT="[Texto]" custT="1"/>
      <dgm:spPr/>
      <dgm:t>
        <a:bodyPr/>
        <a:lstStyle/>
        <a:p>
          <a:pPr algn="l"/>
          <a:r>
            <a:rPr lang="pt-BR" sz="3200" b="1" dirty="0" smtClean="0"/>
            <a:t>NFSE</a:t>
          </a:r>
          <a:endParaRPr lang="pt-BR" sz="3200" b="1" dirty="0"/>
        </a:p>
      </dgm:t>
    </dgm:pt>
    <dgm:pt modelId="{36AABBC7-EF1C-8B4A-AC36-33894084D662}" type="parTrans" cxnId="{FBEFDF11-9F44-0A42-B6DA-CCC8BD2B2D18}">
      <dgm:prSet/>
      <dgm:spPr/>
      <dgm:t>
        <a:bodyPr/>
        <a:lstStyle/>
        <a:p>
          <a:endParaRPr lang="pt-BR"/>
        </a:p>
      </dgm:t>
    </dgm:pt>
    <dgm:pt modelId="{D1835DEC-4998-AF4D-93D0-378D54C7D1D7}" type="sibTrans" cxnId="{FBEFDF11-9F44-0A42-B6DA-CCC8BD2B2D18}">
      <dgm:prSet/>
      <dgm:spPr/>
      <dgm:t>
        <a:bodyPr/>
        <a:lstStyle/>
        <a:p>
          <a:endParaRPr lang="pt-BR"/>
        </a:p>
      </dgm:t>
    </dgm:pt>
    <dgm:pt modelId="{18BF5D89-D184-1F40-92A7-2A526F70E046}">
      <dgm:prSet phldrT="[Texto]" custT="1"/>
      <dgm:spPr/>
      <dgm:t>
        <a:bodyPr/>
        <a:lstStyle/>
        <a:p>
          <a:r>
            <a:rPr lang="pt-BR" sz="2800" dirty="0" smtClean="0"/>
            <a:t>Incompatibilidade entre código de subitem de serviço e descrição do serviço;</a:t>
          </a:r>
          <a:endParaRPr lang="pt-BR" sz="2800" dirty="0"/>
        </a:p>
      </dgm:t>
    </dgm:pt>
    <dgm:pt modelId="{8D135C3C-B291-764B-9744-3DBEECF7F209}" type="parTrans" cxnId="{BDC300FD-8808-614D-B787-C4CE3777B5C2}">
      <dgm:prSet/>
      <dgm:spPr/>
      <dgm:t>
        <a:bodyPr/>
        <a:lstStyle/>
        <a:p>
          <a:endParaRPr lang="pt-BR"/>
        </a:p>
      </dgm:t>
    </dgm:pt>
    <dgm:pt modelId="{CC2DDD90-9465-814F-8FA2-F915AE2CA103}" type="sibTrans" cxnId="{BDC300FD-8808-614D-B787-C4CE3777B5C2}">
      <dgm:prSet/>
      <dgm:spPr/>
      <dgm:t>
        <a:bodyPr/>
        <a:lstStyle/>
        <a:p>
          <a:endParaRPr lang="pt-BR"/>
        </a:p>
      </dgm:t>
    </dgm:pt>
    <dgm:pt modelId="{372E57F7-7EB7-E242-8303-435CC3975A63}">
      <dgm:prSet phldrT="[Texto]" custT="1"/>
      <dgm:spPr/>
      <dgm:t>
        <a:bodyPr/>
        <a:lstStyle/>
        <a:p>
          <a:r>
            <a:rPr lang="pt-BR" sz="2800" dirty="0" smtClean="0"/>
            <a:t>Deduções sem documentação de suporte.</a:t>
          </a:r>
          <a:endParaRPr lang="pt-BR" sz="2800" dirty="0"/>
        </a:p>
      </dgm:t>
    </dgm:pt>
    <dgm:pt modelId="{94A827B9-A13C-AB41-B964-9711C21C5902}" type="parTrans" cxnId="{85C9B2D8-39B1-3644-BF71-0A28F4AE37DA}">
      <dgm:prSet/>
      <dgm:spPr/>
      <dgm:t>
        <a:bodyPr/>
        <a:lstStyle/>
        <a:p>
          <a:endParaRPr lang="pt-BR"/>
        </a:p>
      </dgm:t>
    </dgm:pt>
    <dgm:pt modelId="{2A3A0A94-54FE-E44A-B993-707C0A5612A2}" type="sibTrans" cxnId="{85C9B2D8-39B1-3644-BF71-0A28F4AE37DA}">
      <dgm:prSet/>
      <dgm:spPr/>
      <dgm:t>
        <a:bodyPr/>
        <a:lstStyle/>
        <a:p>
          <a:endParaRPr lang="pt-BR"/>
        </a:p>
      </dgm:t>
    </dgm:pt>
    <dgm:pt modelId="{FAE667C0-BB13-6D48-B7D9-25E10343A9A0}">
      <dgm:prSet phldrT="[Texto]" custT="1"/>
      <dgm:spPr/>
      <dgm:t>
        <a:bodyPr/>
        <a:lstStyle/>
        <a:p>
          <a:r>
            <a:rPr lang="pt-BR" sz="2800" dirty="0" smtClean="0"/>
            <a:t>Receitas de cartões em valores superiores às receitas declaradas e NFSE emitidas.</a:t>
          </a:r>
          <a:endParaRPr lang="pt-BR" sz="2800" dirty="0"/>
        </a:p>
      </dgm:t>
    </dgm:pt>
    <dgm:pt modelId="{5AF3B922-6DE8-AC41-845E-83E02C41BE63}" type="sibTrans" cxnId="{D0EA9F5D-2429-B048-ACF6-85EDE8DA56BB}">
      <dgm:prSet/>
      <dgm:spPr/>
      <dgm:t>
        <a:bodyPr/>
        <a:lstStyle/>
        <a:p>
          <a:endParaRPr lang="pt-BR"/>
        </a:p>
      </dgm:t>
    </dgm:pt>
    <dgm:pt modelId="{26C3DA83-1F5D-E644-AB74-02F883BEBB79}" type="parTrans" cxnId="{D0EA9F5D-2429-B048-ACF6-85EDE8DA56BB}">
      <dgm:prSet/>
      <dgm:spPr/>
      <dgm:t>
        <a:bodyPr/>
        <a:lstStyle/>
        <a:p>
          <a:endParaRPr lang="pt-BR"/>
        </a:p>
      </dgm:t>
    </dgm:pt>
    <dgm:pt modelId="{AB99FA27-3A5C-DF41-BAE2-124AE71A2EB5}">
      <dgm:prSet phldrT="[Texto]" custT="1"/>
      <dgm:spPr/>
      <dgm:t>
        <a:bodyPr/>
        <a:lstStyle/>
        <a:p>
          <a:pPr algn="l"/>
          <a:r>
            <a:rPr lang="pt-BR" sz="3200" b="1" dirty="0" smtClean="0"/>
            <a:t>Cartões </a:t>
          </a:r>
          <a:endParaRPr lang="pt-BR" sz="3200" b="1" dirty="0"/>
        </a:p>
      </dgm:t>
    </dgm:pt>
    <dgm:pt modelId="{24579BED-8496-B644-A74B-375AE21CD80B}" type="sibTrans" cxnId="{7DE1DEB9-0D81-FA47-908F-9A08910EF7AE}">
      <dgm:prSet/>
      <dgm:spPr/>
      <dgm:t>
        <a:bodyPr/>
        <a:lstStyle/>
        <a:p>
          <a:endParaRPr lang="pt-BR"/>
        </a:p>
      </dgm:t>
    </dgm:pt>
    <dgm:pt modelId="{A0C0322C-2549-9246-BAF7-66AE40984CAC}" type="parTrans" cxnId="{7DE1DEB9-0D81-FA47-908F-9A08910EF7AE}">
      <dgm:prSet/>
      <dgm:spPr/>
      <dgm:t>
        <a:bodyPr/>
        <a:lstStyle/>
        <a:p>
          <a:endParaRPr lang="pt-BR"/>
        </a:p>
      </dgm:t>
    </dgm:pt>
    <dgm:pt modelId="{8F0E7931-FE67-114A-8C04-367B075CB48E}" type="pres">
      <dgm:prSet presAssocID="{C47E68DF-3719-7645-8B8E-905E576B74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19F9A07-ABB3-284E-80AA-3E9197F44E10}" type="pres">
      <dgm:prSet presAssocID="{F86AAC4D-7B98-C741-B2BC-50A0FA6E9209}" presName="composite" presStyleCnt="0"/>
      <dgm:spPr/>
    </dgm:pt>
    <dgm:pt modelId="{D4188B1B-DC35-344C-86EC-6A3847A73D3A}" type="pres">
      <dgm:prSet presAssocID="{F86AAC4D-7B98-C741-B2BC-50A0FA6E9209}" presName="parTx" presStyleLbl="alignNode1" presStyleIdx="0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655269-C596-0E48-B72A-429DEF7844B7}" type="pres">
      <dgm:prSet presAssocID="{F86AAC4D-7B98-C741-B2BC-50A0FA6E9209}" presName="desTx" presStyleLbl="alignAccFollowNode1" presStyleIdx="0" presStyleCnt="2" custLinFactNeighborX="-1" custLinFactNeighborY="280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B21764-1DEA-D949-83A4-12C9B78DB42D}" type="pres">
      <dgm:prSet presAssocID="{D1835DEC-4998-AF4D-93D0-378D54C7D1D7}" presName="space" presStyleCnt="0"/>
      <dgm:spPr/>
    </dgm:pt>
    <dgm:pt modelId="{8C2C0AFF-72E5-A147-9DA5-FF221D30B2C9}" type="pres">
      <dgm:prSet presAssocID="{AB99FA27-3A5C-DF41-BAE2-124AE71A2EB5}" presName="composite" presStyleCnt="0"/>
      <dgm:spPr/>
    </dgm:pt>
    <dgm:pt modelId="{339E0491-FF7C-774C-A4E0-57BE67DD6A2A}" type="pres">
      <dgm:prSet presAssocID="{AB99FA27-3A5C-DF41-BAE2-124AE71A2EB5}" presName="parTx" presStyleLbl="alignNode1" presStyleIdx="1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86ABD6-71C7-814C-812D-81B9A2952F72}" type="pres">
      <dgm:prSet presAssocID="{AB99FA27-3A5C-DF41-BAE2-124AE71A2EB5}" presName="desTx" presStyleLbl="alignAccFollowNode1" presStyleIdx="1" presStyleCnt="2" custLinFactNeighborX="1" custLinFactNeighborY="25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BEFDF11-9F44-0A42-B6DA-CCC8BD2B2D18}" srcId="{C47E68DF-3719-7645-8B8E-905E576B740E}" destId="{F86AAC4D-7B98-C741-B2BC-50A0FA6E9209}" srcOrd="0" destOrd="0" parTransId="{36AABBC7-EF1C-8B4A-AC36-33894084D662}" sibTransId="{D1835DEC-4998-AF4D-93D0-378D54C7D1D7}"/>
    <dgm:cxn modelId="{B4F8CC18-A8D5-481F-83F2-6045CCF3E35D}" type="presOf" srcId="{AB99FA27-3A5C-DF41-BAE2-124AE71A2EB5}" destId="{339E0491-FF7C-774C-A4E0-57BE67DD6A2A}" srcOrd="0" destOrd="0" presId="urn:microsoft.com/office/officeart/2005/8/layout/hList1"/>
    <dgm:cxn modelId="{5D73C435-7E0B-4F8D-BAF0-F0D2F665292E}" type="presOf" srcId="{FAE667C0-BB13-6D48-B7D9-25E10343A9A0}" destId="{1986ABD6-71C7-814C-812D-81B9A2952F72}" srcOrd="0" destOrd="0" presId="urn:microsoft.com/office/officeart/2005/8/layout/hList1"/>
    <dgm:cxn modelId="{75CF94D8-C01D-4837-81E6-D3103C85B8EA}" type="presOf" srcId="{F86AAC4D-7B98-C741-B2BC-50A0FA6E9209}" destId="{D4188B1B-DC35-344C-86EC-6A3847A73D3A}" srcOrd="0" destOrd="0" presId="urn:microsoft.com/office/officeart/2005/8/layout/hList1"/>
    <dgm:cxn modelId="{BDC300FD-8808-614D-B787-C4CE3777B5C2}" srcId="{F86AAC4D-7B98-C741-B2BC-50A0FA6E9209}" destId="{18BF5D89-D184-1F40-92A7-2A526F70E046}" srcOrd="0" destOrd="0" parTransId="{8D135C3C-B291-764B-9744-3DBEECF7F209}" sibTransId="{CC2DDD90-9465-814F-8FA2-F915AE2CA103}"/>
    <dgm:cxn modelId="{3B73B595-F851-40DE-A5FA-C1DA718C3530}" type="presOf" srcId="{372E57F7-7EB7-E242-8303-435CC3975A63}" destId="{08655269-C596-0E48-B72A-429DEF7844B7}" srcOrd="0" destOrd="1" presId="urn:microsoft.com/office/officeart/2005/8/layout/hList1"/>
    <dgm:cxn modelId="{DB6ED85E-6989-4BA5-98A7-39A07029820C}" type="presOf" srcId="{C47E68DF-3719-7645-8B8E-905E576B740E}" destId="{8F0E7931-FE67-114A-8C04-367B075CB48E}" srcOrd="0" destOrd="0" presId="urn:microsoft.com/office/officeart/2005/8/layout/hList1"/>
    <dgm:cxn modelId="{85C9B2D8-39B1-3644-BF71-0A28F4AE37DA}" srcId="{F86AAC4D-7B98-C741-B2BC-50A0FA6E9209}" destId="{372E57F7-7EB7-E242-8303-435CC3975A63}" srcOrd="1" destOrd="0" parTransId="{94A827B9-A13C-AB41-B964-9711C21C5902}" sibTransId="{2A3A0A94-54FE-E44A-B993-707C0A5612A2}"/>
    <dgm:cxn modelId="{D0EA9F5D-2429-B048-ACF6-85EDE8DA56BB}" srcId="{AB99FA27-3A5C-DF41-BAE2-124AE71A2EB5}" destId="{FAE667C0-BB13-6D48-B7D9-25E10343A9A0}" srcOrd="0" destOrd="0" parTransId="{26C3DA83-1F5D-E644-AB74-02F883BEBB79}" sibTransId="{5AF3B922-6DE8-AC41-845E-83E02C41BE63}"/>
    <dgm:cxn modelId="{A4A570FE-4733-4A5D-A8E2-4395E6D6EF09}" type="presOf" srcId="{18BF5D89-D184-1F40-92A7-2A526F70E046}" destId="{08655269-C596-0E48-B72A-429DEF7844B7}" srcOrd="0" destOrd="0" presId="urn:microsoft.com/office/officeart/2005/8/layout/hList1"/>
    <dgm:cxn modelId="{7DE1DEB9-0D81-FA47-908F-9A08910EF7AE}" srcId="{C47E68DF-3719-7645-8B8E-905E576B740E}" destId="{AB99FA27-3A5C-DF41-BAE2-124AE71A2EB5}" srcOrd="1" destOrd="0" parTransId="{A0C0322C-2549-9246-BAF7-66AE40984CAC}" sibTransId="{24579BED-8496-B644-A74B-375AE21CD80B}"/>
    <dgm:cxn modelId="{3ABE85FE-0575-4965-ADAB-EB42504144F9}" type="presParOf" srcId="{8F0E7931-FE67-114A-8C04-367B075CB48E}" destId="{A19F9A07-ABB3-284E-80AA-3E9197F44E10}" srcOrd="0" destOrd="0" presId="urn:microsoft.com/office/officeart/2005/8/layout/hList1"/>
    <dgm:cxn modelId="{34DC16F7-EE36-44D2-98C6-E8E1206CD19D}" type="presParOf" srcId="{A19F9A07-ABB3-284E-80AA-3E9197F44E10}" destId="{D4188B1B-DC35-344C-86EC-6A3847A73D3A}" srcOrd="0" destOrd="0" presId="urn:microsoft.com/office/officeart/2005/8/layout/hList1"/>
    <dgm:cxn modelId="{3DF76AE8-4C13-4333-BEB3-0CD5C2259917}" type="presParOf" srcId="{A19F9A07-ABB3-284E-80AA-3E9197F44E10}" destId="{08655269-C596-0E48-B72A-429DEF7844B7}" srcOrd="1" destOrd="0" presId="urn:microsoft.com/office/officeart/2005/8/layout/hList1"/>
    <dgm:cxn modelId="{8A4C5213-4D8F-46C7-A8A4-E9E06FDC1025}" type="presParOf" srcId="{8F0E7931-FE67-114A-8C04-367B075CB48E}" destId="{9BB21764-1DEA-D949-83A4-12C9B78DB42D}" srcOrd="1" destOrd="0" presId="urn:microsoft.com/office/officeart/2005/8/layout/hList1"/>
    <dgm:cxn modelId="{6CFFE425-D79B-4CCB-B4D6-7B4DE386095D}" type="presParOf" srcId="{8F0E7931-FE67-114A-8C04-367B075CB48E}" destId="{8C2C0AFF-72E5-A147-9DA5-FF221D30B2C9}" srcOrd="2" destOrd="0" presId="urn:microsoft.com/office/officeart/2005/8/layout/hList1"/>
    <dgm:cxn modelId="{24A00D5D-2850-451B-9361-6B27806185A7}" type="presParOf" srcId="{8C2C0AFF-72E5-A147-9DA5-FF221D30B2C9}" destId="{339E0491-FF7C-774C-A4E0-57BE67DD6A2A}" srcOrd="0" destOrd="0" presId="urn:microsoft.com/office/officeart/2005/8/layout/hList1"/>
    <dgm:cxn modelId="{81B9F15C-87E3-4804-9530-6E833A297B47}" type="presParOf" srcId="{8C2C0AFF-72E5-A147-9DA5-FF221D30B2C9}" destId="{1986ABD6-71C7-814C-812D-81B9A2952F7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7E68DF-3719-7645-8B8E-905E576B740E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86AAC4D-7B98-C741-B2BC-50A0FA6E9209}">
      <dgm:prSet phldrT="[Texto]" custT="1"/>
      <dgm:spPr/>
      <dgm:t>
        <a:bodyPr/>
        <a:lstStyle/>
        <a:p>
          <a:pPr algn="l"/>
          <a:r>
            <a:rPr lang="pt-BR" sz="3200" b="1" dirty="0" smtClean="0"/>
            <a:t>Simples Nacional</a:t>
          </a:r>
          <a:endParaRPr lang="pt-BR" sz="3200" b="1" dirty="0"/>
        </a:p>
      </dgm:t>
    </dgm:pt>
    <dgm:pt modelId="{36AABBC7-EF1C-8B4A-AC36-33894084D662}" type="parTrans" cxnId="{FBEFDF11-9F44-0A42-B6DA-CCC8BD2B2D18}">
      <dgm:prSet/>
      <dgm:spPr/>
      <dgm:t>
        <a:bodyPr/>
        <a:lstStyle/>
        <a:p>
          <a:endParaRPr lang="pt-BR"/>
        </a:p>
      </dgm:t>
    </dgm:pt>
    <dgm:pt modelId="{D1835DEC-4998-AF4D-93D0-378D54C7D1D7}" type="sibTrans" cxnId="{FBEFDF11-9F44-0A42-B6DA-CCC8BD2B2D18}">
      <dgm:prSet/>
      <dgm:spPr/>
      <dgm:t>
        <a:bodyPr/>
        <a:lstStyle/>
        <a:p>
          <a:endParaRPr lang="pt-BR"/>
        </a:p>
      </dgm:t>
    </dgm:pt>
    <dgm:pt modelId="{18BF5D89-D184-1F40-92A7-2A526F70E046}">
      <dgm:prSet phldrT="[Texto]" custT="1"/>
      <dgm:spPr/>
      <dgm:t>
        <a:bodyPr/>
        <a:lstStyle/>
        <a:p>
          <a:r>
            <a:rPr lang="pt-BR" sz="2800" dirty="0" smtClean="0"/>
            <a:t>Declaração de receitas em montante inferior ao constante em NFSE;</a:t>
          </a:r>
          <a:endParaRPr lang="pt-BR" sz="2800" dirty="0"/>
        </a:p>
      </dgm:t>
    </dgm:pt>
    <dgm:pt modelId="{8D135C3C-B291-764B-9744-3DBEECF7F209}" type="parTrans" cxnId="{BDC300FD-8808-614D-B787-C4CE3777B5C2}">
      <dgm:prSet/>
      <dgm:spPr/>
      <dgm:t>
        <a:bodyPr/>
        <a:lstStyle/>
        <a:p>
          <a:endParaRPr lang="pt-BR"/>
        </a:p>
      </dgm:t>
    </dgm:pt>
    <dgm:pt modelId="{CC2DDD90-9465-814F-8FA2-F915AE2CA103}" type="sibTrans" cxnId="{BDC300FD-8808-614D-B787-C4CE3777B5C2}">
      <dgm:prSet/>
      <dgm:spPr/>
      <dgm:t>
        <a:bodyPr/>
        <a:lstStyle/>
        <a:p>
          <a:endParaRPr lang="pt-BR"/>
        </a:p>
      </dgm:t>
    </dgm:pt>
    <dgm:pt modelId="{372E57F7-7EB7-E242-8303-435CC3975A63}">
      <dgm:prSet phldrT="[Texto]" custT="1"/>
      <dgm:spPr/>
      <dgm:t>
        <a:bodyPr/>
        <a:lstStyle/>
        <a:p>
          <a:r>
            <a:rPr lang="pt-BR" sz="2800" dirty="0" smtClean="0"/>
            <a:t>Discriminação irregular de receitas de serviços (locações, por exemplo);</a:t>
          </a:r>
          <a:endParaRPr lang="pt-BR" sz="2800" dirty="0"/>
        </a:p>
      </dgm:t>
    </dgm:pt>
    <dgm:pt modelId="{94A827B9-A13C-AB41-B964-9711C21C5902}" type="parTrans" cxnId="{85C9B2D8-39B1-3644-BF71-0A28F4AE37DA}">
      <dgm:prSet/>
      <dgm:spPr/>
      <dgm:t>
        <a:bodyPr/>
        <a:lstStyle/>
        <a:p>
          <a:endParaRPr lang="pt-BR"/>
        </a:p>
      </dgm:t>
    </dgm:pt>
    <dgm:pt modelId="{2A3A0A94-54FE-E44A-B993-707C0A5612A2}" type="sibTrans" cxnId="{85C9B2D8-39B1-3644-BF71-0A28F4AE37DA}">
      <dgm:prSet/>
      <dgm:spPr/>
      <dgm:t>
        <a:bodyPr/>
        <a:lstStyle/>
        <a:p>
          <a:endParaRPr lang="pt-BR"/>
        </a:p>
      </dgm:t>
    </dgm:pt>
    <dgm:pt modelId="{FAE667C0-BB13-6D48-B7D9-25E10343A9A0}">
      <dgm:prSet phldrT="[Texto]" custT="1"/>
      <dgm:spPr/>
      <dgm:t>
        <a:bodyPr/>
        <a:lstStyle/>
        <a:p>
          <a:r>
            <a:rPr lang="pt-BR" sz="2800" dirty="0" smtClean="0"/>
            <a:t>Aplicação de alíquota inferior a devida nos casos de retenções.</a:t>
          </a:r>
          <a:endParaRPr lang="pt-BR" sz="2800" dirty="0"/>
        </a:p>
      </dgm:t>
    </dgm:pt>
    <dgm:pt modelId="{5AF3B922-6DE8-AC41-845E-83E02C41BE63}" type="sibTrans" cxnId="{D0EA9F5D-2429-B048-ACF6-85EDE8DA56BB}">
      <dgm:prSet/>
      <dgm:spPr/>
      <dgm:t>
        <a:bodyPr/>
        <a:lstStyle/>
        <a:p>
          <a:endParaRPr lang="pt-BR"/>
        </a:p>
      </dgm:t>
    </dgm:pt>
    <dgm:pt modelId="{26C3DA83-1F5D-E644-AB74-02F883BEBB79}" type="parTrans" cxnId="{D0EA9F5D-2429-B048-ACF6-85EDE8DA56BB}">
      <dgm:prSet/>
      <dgm:spPr/>
      <dgm:t>
        <a:bodyPr/>
        <a:lstStyle/>
        <a:p>
          <a:endParaRPr lang="pt-BR"/>
        </a:p>
      </dgm:t>
    </dgm:pt>
    <dgm:pt modelId="{AB99FA27-3A5C-DF41-BAE2-124AE71A2EB5}">
      <dgm:prSet phldrT="[Texto]" custT="1"/>
      <dgm:spPr/>
      <dgm:t>
        <a:bodyPr/>
        <a:lstStyle/>
        <a:p>
          <a:pPr algn="l"/>
          <a:r>
            <a:rPr lang="pt-BR" sz="3200" b="1" dirty="0" smtClean="0"/>
            <a:t>Simples Nacional </a:t>
          </a:r>
          <a:endParaRPr lang="pt-BR" sz="3200" b="1" dirty="0"/>
        </a:p>
      </dgm:t>
    </dgm:pt>
    <dgm:pt modelId="{24579BED-8496-B644-A74B-375AE21CD80B}" type="sibTrans" cxnId="{7DE1DEB9-0D81-FA47-908F-9A08910EF7AE}">
      <dgm:prSet/>
      <dgm:spPr/>
      <dgm:t>
        <a:bodyPr/>
        <a:lstStyle/>
        <a:p>
          <a:endParaRPr lang="pt-BR"/>
        </a:p>
      </dgm:t>
    </dgm:pt>
    <dgm:pt modelId="{A0C0322C-2549-9246-BAF7-66AE40984CAC}" type="parTrans" cxnId="{7DE1DEB9-0D81-FA47-908F-9A08910EF7AE}">
      <dgm:prSet/>
      <dgm:spPr/>
      <dgm:t>
        <a:bodyPr/>
        <a:lstStyle/>
        <a:p>
          <a:endParaRPr lang="pt-BR"/>
        </a:p>
      </dgm:t>
    </dgm:pt>
    <dgm:pt modelId="{8F0E7931-FE67-114A-8C04-367B075CB48E}" type="pres">
      <dgm:prSet presAssocID="{C47E68DF-3719-7645-8B8E-905E576B74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19F9A07-ABB3-284E-80AA-3E9197F44E10}" type="pres">
      <dgm:prSet presAssocID="{F86AAC4D-7B98-C741-B2BC-50A0FA6E9209}" presName="composite" presStyleCnt="0"/>
      <dgm:spPr/>
    </dgm:pt>
    <dgm:pt modelId="{D4188B1B-DC35-344C-86EC-6A3847A73D3A}" type="pres">
      <dgm:prSet presAssocID="{F86AAC4D-7B98-C741-B2BC-50A0FA6E9209}" presName="parTx" presStyleLbl="alignNode1" presStyleIdx="0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655269-C596-0E48-B72A-429DEF7844B7}" type="pres">
      <dgm:prSet presAssocID="{F86AAC4D-7B98-C741-B2BC-50A0FA6E9209}" presName="desTx" presStyleLbl="alignAccFollowNode1" presStyleIdx="0" presStyleCnt="2" custLinFactNeighborX="-1" custLinFactNeighborY="280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B21764-1DEA-D949-83A4-12C9B78DB42D}" type="pres">
      <dgm:prSet presAssocID="{D1835DEC-4998-AF4D-93D0-378D54C7D1D7}" presName="space" presStyleCnt="0"/>
      <dgm:spPr/>
    </dgm:pt>
    <dgm:pt modelId="{8C2C0AFF-72E5-A147-9DA5-FF221D30B2C9}" type="pres">
      <dgm:prSet presAssocID="{AB99FA27-3A5C-DF41-BAE2-124AE71A2EB5}" presName="composite" presStyleCnt="0"/>
      <dgm:spPr/>
    </dgm:pt>
    <dgm:pt modelId="{339E0491-FF7C-774C-A4E0-57BE67DD6A2A}" type="pres">
      <dgm:prSet presAssocID="{AB99FA27-3A5C-DF41-BAE2-124AE71A2EB5}" presName="parTx" presStyleLbl="alignNode1" presStyleIdx="1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86ABD6-71C7-814C-812D-81B9A2952F72}" type="pres">
      <dgm:prSet presAssocID="{AB99FA27-3A5C-DF41-BAE2-124AE71A2EB5}" presName="desTx" presStyleLbl="alignAccFollowNode1" presStyleIdx="1" presStyleCnt="2" custLinFactNeighborX="1" custLinFactNeighborY="25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6F86CA5-9CDF-43E2-B4E6-CF0A7F3C4486}" type="presOf" srcId="{18BF5D89-D184-1F40-92A7-2A526F70E046}" destId="{08655269-C596-0E48-B72A-429DEF7844B7}" srcOrd="0" destOrd="0" presId="urn:microsoft.com/office/officeart/2005/8/layout/hList1"/>
    <dgm:cxn modelId="{652913D7-964D-4351-9407-8CFD69DE558F}" type="presOf" srcId="{FAE667C0-BB13-6D48-B7D9-25E10343A9A0}" destId="{1986ABD6-71C7-814C-812D-81B9A2952F72}" srcOrd="0" destOrd="0" presId="urn:microsoft.com/office/officeart/2005/8/layout/hList1"/>
    <dgm:cxn modelId="{BDC300FD-8808-614D-B787-C4CE3777B5C2}" srcId="{F86AAC4D-7B98-C741-B2BC-50A0FA6E9209}" destId="{18BF5D89-D184-1F40-92A7-2A526F70E046}" srcOrd="0" destOrd="0" parTransId="{8D135C3C-B291-764B-9744-3DBEECF7F209}" sibTransId="{CC2DDD90-9465-814F-8FA2-F915AE2CA103}"/>
    <dgm:cxn modelId="{FBEFDF11-9F44-0A42-B6DA-CCC8BD2B2D18}" srcId="{C47E68DF-3719-7645-8B8E-905E576B740E}" destId="{F86AAC4D-7B98-C741-B2BC-50A0FA6E9209}" srcOrd="0" destOrd="0" parTransId="{36AABBC7-EF1C-8B4A-AC36-33894084D662}" sibTransId="{D1835DEC-4998-AF4D-93D0-378D54C7D1D7}"/>
    <dgm:cxn modelId="{7DE1DEB9-0D81-FA47-908F-9A08910EF7AE}" srcId="{C47E68DF-3719-7645-8B8E-905E576B740E}" destId="{AB99FA27-3A5C-DF41-BAE2-124AE71A2EB5}" srcOrd="1" destOrd="0" parTransId="{A0C0322C-2549-9246-BAF7-66AE40984CAC}" sibTransId="{24579BED-8496-B644-A74B-375AE21CD80B}"/>
    <dgm:cxn modelId="{DC2EAF3C-C795-4DC4-8171-AC5E4D5F5081}" type="presOf" srcId="{F86AAC4D-7B98-C741-B2BC-50A0FA6E9209}" destId="{D4188B1B-DC35-344C-86EC-6A3847A73D3A}" srcOrd="0" destOrd="0" presId="urn:microsoft.com/office/officeart/2005/8/layout/hList1"/>
    <dgm:cxn modelId="{14818598-C80E-40B6-88AD-D29E7C406A89}" type="presOf" srcId="{372E57F7-7EB7-E242-8303-435CC3975A63}" destId="{08655269-C596-0E48-B72A-429DEF7844B7}" srcOrd="0" destOrd="1" presId="urn:microsoft.com/office/officeart/2005/8/layout/hList1"/>
    <dgm:cxn modelId="{7301B2AD-155E-41C2-BF64-DE3E14CBF4D2}" type="presOf" srcId="{C47E68DF-3719-7645-8B8E-905E576B740E}" destId="{8F0E7931-FE67-114A-8C04-367B075CB48E}" srcOrd="0" destOrd="0" presId="urn:microsoft.com/office/officeart/2005/8/layout/hList1"/>
    <dgm:cxn modelId="{85C9B2D8-39B1-3644-BF71-0A28F4AE37DA}" srcId="{F86AAC4D-7B98-C741-B2BC-50A0FA6E9209}" destId="{372E57F7-7EB7-E242-8303-435CC3975A63}" srcOrd="1" destOrd="0" parTransId="{94A827B9-A13C-AB41-B964-9711C21C5902}" sibTransId="{2A3A0A94-54FE-E44A-B993-707C0A5612A2}"/>
    <dgm:cxn modelId="{70165B25-3BC9-4BAB-890D-CD3EB7E43898}" type="presOf" srcId="{AB99FA27-3A5C-DF41-BAE2-124AE71A2EB5}" destId="{339E0491-FF7C-774C-A4E0-57BE67DD6A2A}" srcOrd="0" destOrd="0" presId="urn:microsoft.com/office/officeart/2005/8/layout/hList1"/>
    <dgm:cxn modelId="{D0EA9F5D-2429-B048-ACF6-85EDE8DA56BB}" srcId="{AB99FA27-3A5C-DF41-BAE2-124AE71A2EB5}" destId="{FAE667C0-BB13-6D48-B7D9-25E10343A9A0}" srcOrd="0" destOrd="0" parTransId="{26C3DA83-1F5D-E644-AB74-02F883BEBB79}" sibTransId="{5AF3B922-6DE8-AC41-845E-83E02C41BE63}"/>
    <dgm:cxn modelId="{1F009A7E-1BDB-4A55-AA3E-5424426444B5}" type="presParOf" srcId="{8F0E7931-FE67-114A-8C04-367B075CB48E}" destId="{A19F9A07-ABB3-284E-80AA-3E9197F44E10}" srcOrd="0" destOrd="0" presId="urn:microsoft.com/office/officeart/2005/8/layout/hList1"/>
    <dgm:cxn modelId="{038769FD-0A59-4470-9FBC-90767102023E}" type="presParOf" srcId="{A19F9A07-ABB3-284E-80AA-3E9197F44E10}" destId="{D4188B1B-DC35-344C-86EC-6A3847A73D3A}" srcOrd="0" destOrd="0" presId="urn:microsoft.com/office/officeart/2005/8/layout/hList1"/>
    <dgm:cxn modelId="{30FB1B73-9466-4995-83E0-3E683D48EB5A}" type="presParOf" srcId="{A19F9A07-ABB3-284E-80AA-3E9197F44E10}" destId="{08655269-C596-0E48-B72A-429DEF7844B7}" srcOrd="1" destOrd="0" presId="urn:microsoft.com/office/officeart/2005/8/layout/hList1"/>
    <dgm:cxn modelId="{88666383-1670-467D-B92A-2438881770BD}" type="presParOf" srcId="{8F0E7931-FE67-114A-8C04-367B075CB48E}" destId="{9BB21764-1DEA-D949-83A4-12C9B78DB42D}" srcOrd="1" destOrd="0" presId="urn:microsoft.com/office/officeart/2005/8/layout/hList1"/>
    <dgm:cxn modelId="{02CA2194-D7F9-4605-B957-EAEB2CABB293}" type="presParOf" srcId="{8F0E7931-FE67-114A-8C04-367B075CB48E}" destId="{8C2C0AFF-72E5-A147-9DA5-FF221D30B2C9}" srcOrd="2" destOrd="0" presId="urn:microsoft.com/office/officeart/2005/8/layout/hList1"/>
    <dgm:cxn modelId="{12CA0EAF-87AB-42B1-93B9-ACF1453762A9}" type="presParOf" srcId="{8C2C0AFF-72E5-A147-9DA5-FF221D30B2C9}" destId="{339E0491-FF7C-774C-A4E0-57BE67DD6A2A}" srcOrd="0" destOrd="0" presId="urn:microsoft.com/office/officeart/2005/8/layout/hList1"/>
    <dgm:cxn modelId="{B3F0D129-C018-4B68-ADA6-2C09914DDC46}" type="presParOf" srcId="{8C2C0AFF-72E5-A147-9DA5-FF221D30B2C9}" destId="{1986ABD6-71C7-814C-812D-81B9A2952F7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7E68DF-3719-7645-8B8E-905E576B740E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86AAC4D-7B98-C741-B2BC-50A0FA6E9209}">
      <dgm:prSet phldrT="[Texto]" custT="1"/>
      <dgm:spPr/>
      <dgm:t>
        <a:bodyPr/>
        <a:lstStyle/>
        <a:p>
          <a:pPr algn="l"/>
          <a:r>
            <a:rPr lang="pt-BR" sz="3200" b="1" dirty="0" smtClean="0"/>
            <a:t>Receita Federal</a:t>
          </a:r>
          <a:endParaRPr lang="pt-BR" sz="3200" b="1" dirty="0"/>
        </a:p>
      </dgm:t>
    </dgm:pt>
    <dgm:pt modelId="{36AABBC7-EF1C-8B4A-AC36-33894084D662}" type="parTrans" cxnId="{FBEFDF11-9F44-0A42-B6DA-CCC8BD2B2D18}">
      <dgm:prSet/>
      <dgm:spPr/>
      <dgm:t>
        <a:bodyPr/>
        <a:lstStyle/>
        <a:p>
          <a:endParaRPr lang="pt-BR"/>
        </a:p>
      </dgm:t>
    </dgm:pt>
    <dgm:pt modelId="{D1835DEC-4998-AF4D-93D0-378D54C7D1D7}" type="sibTrans" cxnId="{FBEFDF11-9F44-0A42-B6DA-CCC8BD2B2D18}">
      <dgm:prSet/>
      <dgm:spPr/>
      <dgm:t>
        <a:bodyPr/>
        <a:lstStyle/>
        <a:p>
          <a:endParaRPr lang="pt-BR"/>
        </a:p>
      </dgm:t>
    </dgm:pt>
    <dgm:pt modelId="{18BF5D89-D184-1F40-92A7-2A526F70E046}">
      <dgm:prSet phldrT="[Texto]" custT="1"/>
      <dgm:spPr/>
      <dgm:t>
        <a:bodyPr/>
        <a:lstStyle/>
        <a:p>
          <a:r>
            <a:rPr lang="pt-BR" sz="2800" dirty="0" smtClean="0"/>
            <a:t>Importação de serviços sem recolhimento do imposto municipal;</a:t>
          </a:r>
          <a:endParaRPr lang="pt-BR" sz="2800" dirty="0"/>
        </a:p>
      </dgm:t>
    </dgm:pt>
    <dgm:pt modelId="{8D135C3C-B291-764B-9744-3DBEECF7F209}" type="parTrans" cxnId="{BDC300FD-8808-614D-B787-C4CE3777B5C2}">
      <dgm:prSet/>
      <dgm:spPr/>
      <dgm:t>
        <a:bodyPr/>
        <a:lstStyle/>
        <a:p>
          <a:endParaRPr lang="pt-BR"/>
        </a:p>
      </dgm:t>
    </dgm:pt>
    <dgm:pt modelId="{CC2DDD90-9465-814F-8FA2-F915AE2CA103}" type="sibTrans" cxnId="{BDC300FD-8808-614D-B787-C4CE3777B5C2}">
      <dgm:prSet/>
      <dgm:spPr/>
      <dgm:t>
        <a:bodyPr/>
        <a:lstStyle/>
        <a:p>
          <a:endParaRPr lang="pt-BR"/>
        </a:p>
      </dgm:t>
    </dgm:pt>
    <dgm:pt modelId="{FAE667C0-BB13-6D48-B7D9-25E10343A9A0}">
      <dgm:prSet phldrT="[Texto]" custT="1"/>
      <dgm:spPr/>
      <dgm:t>
        <a:bodyPr/>
        <a:lstStyle/>
        <a:p>
          <a:r>
            <a:rPr lang="pt-BR" sz="2800" dirty="0" smtClean="0"/>
            <a:t>Emissão de NFSE em montantes incompatíveis com as remunerações e retenções realizadas pelo órgão estadual.</a:t>
          </a:r>
          <a:endParaRPr lang="pt-BR" sz="2800" dirty="0"/>
        </a:p>
      </dgm:t>
    </dgm:pt>
    <dgm:pt modelId="{5AF3B922-6DE8-AC41-845E-83E02C41BE63}" type="sibTrans" cxnId="{D0EA9F5D-2429-B048-ACF6-85EDE8DA56BB}">
      <dgm:prSet/>
      <dgm:spPr/>
      <dgm:t>
        <a:bodyPr/>
        <a:lstStyle/>
        <a:p>
          <a:endParaRPr lang="pt-BR"/>
        </a:p>
      </dgm:t>
    </dgm:pt>
    <dgm:pt modelId="{26C3DA83-1F5D-E644-AB74-02F883BEBB79}" type="parTrans" cxnId="{D0EA9F5D-2429-B048-ACF6-85EDE8DA56BB}">
      <dgm:prSet/>
      <dgm:spPr/>
      <dgm:t>
        <a:bodyPr/>
        <a:lstStyle/>
        <a:p>
          <a:endParaRPr lang="pt-BR"/>
        </a:p>
      </dgm:t>
    </dgm:pt>
    <dgm:pt modelId="{AB99FA27-3A5C-DF41-BAE2-124AE71A2EB5}">
      <dgm:prSet phldrT="[Texto]" custT="1"/>
      <dgm:spPr/>
      <dgm:t>
        <a:bodyPr/>
        <a:lstStyle/>
        <a:p>
          <a:pPr algn="l"/>
          <a:r>
            <a:rPr lang="pt-BR" sz="3200" b="1" dirty="0" err="1" smtClean="0"/>
            <a:t>DetranRS</a:t>
          </a:r>
          <a:endParaRPr lang="pt-BR" sz="3200" b="1" dirty="0"/>
        </a:p>
      </dgm:t>
    </dgm:pt>
    <dgm:pt modelId="{24579BED-8496-B644-A74B-375AE21CD80B}" type="sibTrans" cxnId="{7DE1DEB9-0D81-FA47-908F-9A08910EF7AE}">
      <dgm:prSet/>
      <dgm:spPr/>
      <dgm:t>
        <a:bodyPr/>
        <a:lstStyle/>
        <a:p>
          <a:endParaRPr lang="pt-BR"/>
        </a:p>
      </dgm:t>
    </dgm:pt>
    <dgm:pt modelId="{A0C0322C-2549-9246-BAF7-66AE40984CAC}" type="parTrans" cxnId="{7DE1DEB9-0D81-FA47-908F-9A08910EF7AE}">
      <dgm:prSet/>
      <dgm:spPr/>
      <dgm:t>
        <a:bodyPr/>
        <a:lstStyle/>
        <a:p>
          <a:endParaRPr lang="pt-BR"/>
        </a:p>
      </dgm:t>
    </dgm:pt>
    <dgm:pt modelId="{E50E366B-035D-4266-99D1-582C27E8BE00}">
      <dgm:prSet phldrT="[Texto]" custT="1"/>
      <dgm:spPr/>
      <dgm:t>
        <a:bodyPr/>
        <a:lstStyle/>
        <a:p>
          <a:r>
            <a:rPr lang="pt-BR" sz="2800" dirty="0" smtClean="0"/>
            <a:t>Divergência entre receitas de serviços declaradas aos fiscos.</a:t>
          </a:r>
          <a:endParaRPr lang="pt-BR" sz="2800" dirty="0"/>
        </a:p>
      </dgm:t>
    </dgm:pt>
    <dgm:pt modelId="{04C8CDAE-3E8D-425A-9ADC-BD8F190666EF}" type="parTrans" cxnId="{AD421C52-9910-42A3-B644-EC0DA82C866C}">
      <dgm:prSet/>
      <dgm:spPr/>
    </dgm:pt>
    <dgm:pt modelId="{1959B825-8BAC-43B0-9DAB-E1DB399A874B}" type="sibTrans" cxnId="{AD421C52-9910-42A3-B644-EC0DA82C866C}">
      <dgm:prSet/>
      <dgm:spPr/>
    </dgm:pt>
    <dgm:pt modelId="{8F0E7931-FE67-114A-8C04-367B075CB48E}" type="pres">
      <dgm:prSet presAssocID="{C47E68DF-3719-7645-8B8E-905E576B74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19F9A07-ABB3-284E-80AA-3E9197F44E10}" type="pres">
      <dgm:prSet presAssocID="{F86AAC4D-7B98-C741-B2BC-50A0FA6E9209}" presName="composite" presStyleCnt="0"/>
      <dgm:spPr/>
    </dgm:pt>
    <dgm:pt modelId="{D4188B1B-DC35-344C-86EC-6A3847A73D3A}" type="pres">
      <dgm:prSet presAssocID="{F86AAC4D-7B98-C741-B2BC-50A0FA6E9209}" presName="parTx" presStyleLbl="alignNode1" presStyleIdx="0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655269-C596-0E48-B72A-429DEF7844B7}" type="pres">
      <dgm:prSet presAssocID="{F86AAC4D-7B98-C741-B2BC-50A0FA6E9209}" presName="desTx" presStyleLbl="alignAccFollowNode1" presStyleIdx="0" presStyleCnt="2" custLinFactNeighborX="-1" custLinFactNeighborY="22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B21764-1DEA-D949-83A4-12C9B78DB42D}" type="pres">
      <dgm:prSet presAssocID="{D1835DEC-4998-AF4D-93D0-378D54C7D1D7}" presName="space" presStyleCnt="0"/>
      <dgm:spPr/>
    </dgm:pt>
    <dgm:pt modelId="{8C2C0AFF-72E5-A147-9DA5-FF221D30B2C9}" type="pres">
      <dgm:prSet presAssocID="{AB99FA27-3A5C-DF41-BAE2-124AE71A2EB5}" presName="composite" presStyleCnt="0"/>
      <dgm:spPr/>
    </dgm:pt>
    <dgm:pt modelId="{339E0491-FF7C-774C-A4E0-57BE67DD6A2A}" type="pres">
      <dgm:prSet presAssocID="{AB99FA27-3A5C-DF41-BAE2-124AE71A2EB5}" presName="parTx" presStyleLbl="alignNode1" presStyleIdx="1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86ABD6-71C7-814C-812D-81B9A2952F72}" type="pres">
      <dgm:prSet presAssocID="{AB99FA27-3A5C-DF41-BAE2-124AE71A2EB5}" presName="desTx" presStyleLbl="alignAccFollowNode1" presStyleIdx="1" presStyleCnt="2" custLinFactNeighborX="1" custLinFactNeighborY="25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5F33096-49DA-4A6A-BA20-D8DCF98B94A1}" type="presOf" srcId="{FAE667C0-BB13-6D48-B7D9-25E10343A9A0}" destId="{1986ABD6-71C7-814C-812D-81B9A2952F72}" srcOrd="0" destOrd="0" presId="urn:microsoft.com/office/officeart/2005/8/layout/hList1"/>
    <dgm:cxn modelId="{BDC300FD-8808-614D-B787-C4CE3777B5C2}" srcId="{F86AAC4D-7B98-C741-B2BC-50A0FA6E9209}" destId="{18BF5D89-D184-1F40-92A7-2A526F70E046}" srcOrd="0" destOrd="0" parTransId="{8D135C3C-B291-764B-9744-3DBEECF7F209}" sibTransId="{CC2DDD90-9465-814F-8FA2-F915AE2CA103}"/>
    <dgm:cxn modelId="{AD421C52-9910-42A3-B644-EC0DA82C866C}" srcId="{F86AAC4D-7B98-C741-B2BC-50A0FA6E9209}" destId="{E50E366B-035D-4266-99D1-582C27E8BE00}" srcOrd="1" destOrd="0" parTransId="{04C8CDAE-3E8D-425A-9ADC-BD8F190666EF}" sibTransId="{1959B825-8BAC-43B0-9DAB-E1DB399A874B}"/>
    <dgm:cxn modelId="{C7021D08-7CB9-4ED3-853E-CBC4C1C93B92}" type="presOf" srcId="{E50E366B-035D-4266-99D1-582C27E8BE00}" destId="{08655269-C596-0E48-B72A-429DEF7844B7}" srcOrd="0" destOrd="1" presId="urn:microsoft.com/office/officeart/2005/8/layout/hList1"/>
    <dgm:cxn modelId="{FBEFDF11-9F44-0A42-B6DA-CCC8BD2B2D18}" srcId="{C47E68DF-3719-7645-8B8E-905E576B740E}" destId="{F86AAC4D-7B98-C741-B2BC-50A0FA6E9209}" srcOrd="0" destOrd="0" parTransId="{36AABBC7-EF1C-8B4A-AC36-33894084D662}" sibTransId="{D1835DEC-4998-AF4D-93D0-378D54C7D1D7}"/>
    <dgm:cxn modelId="{DBFAC588-E713-4281-8F9E-40469095F6EC}" type="presOf" srcId="{18BF5D89-D184-1F40-92A7-2A526F70E046}" destId="{08655269-C596-0E48-B72A-429DEF7844B7}" srcOrd="0" destOrd="0" presId="urn:microsoft.com/office/officeart/2005/8/layout/hList1"/>
    <dgm:cxn modelId="{7DE1DEB9-0D81-FA47-908F-9A08910EF7AE}" srcId="{C47E68DF-3719-7645-8B8E-905E576B740E}" destId="{AB99FA27-3A5C-DF41-BAE2-124AE71A2EB5}" srcOrd="1" destOrd="0" parTransId="{A0C0322C-2549-9246-BAF7-66AE40984CAC}" sibTransId="{24579BED-8496-B644-A74B-375AE21CD80B}"/>
    <dgm:cxn modelId="{75960B5F-E8BF-4C2C-A626-D4EAB70B7B2B}" type="presOf" srcId="{AB99FA27-3A5C-DF41-BAE2-124AE71A2EB5}" destId="{339E0491-FF7C-774C-A4E0-57BE67DD6A2A}" srcOrd="0" destOrd="0" presId="urn:microsoft.com/office/officeart/2005/8/layout/hList1"/>
    <dgm:cxn modelId="{79616414-82A4-4426-A39D-BB7311FE32CC}" type="presOf" srcId="{C47E68DF-3719-7645-8B8E-905E576B740E}" destId="{8F0E7931-FE67-114A-8C04-367B075CB48E}" srcOrd="0" destOrd="0" presId="urn:microsoft.com/office/officeart/2005/8/layout/hList1"/>
    <dgm:cxn modelId="{CA284DD6-E791-4D95-B0B1-E156E32C0881}" type="presOf" srcId="{F86AAC4D-7B98-C741-B2BC-50A0FA6E9209}" destId="{D4188B1B-DC35-344C-86EC-6A3847A73D3A}" srcOrd="0" destOrd="0" presId="urn:microsoft.com/office/officeart/2005/8/layout/hList1"/>
    <dgm:cxn modelId="{D0EA9F5D-2429-B048-ACF6-85EDE8DA56BB}" srcId="{AB99FA27-3A5C-DF41-BAE2-124AE71A2EB5}" destId="{FAE667C0-BB13-6D48-B7D9-25E10343A9A0}" srcOrd="0" destOrd="0" parTransId="{26C3DA83-1F5D-E644-AB74-02F883BEBB79}" sibTransId="{5AF3B922-6DE8-AC41-845E-83E02C41BE63}"/>
    <dgm:cxn modelId="{43173ECD-6506-41EE-BCE9-37F42C50D723}" type="presParOf" srcId="{8F0E7931-FE67-114A-8C04-367B075CB48E}" destId="{A19F9A07-ABB3-284E-80AA-3E9197F44E10}" srcOrd="0" destOrd="0" presId="urn:microsoft.com/office/officeart/2005/8/layout/hList1"/>
    <dgm:cxn modelId="{212DA4DD-9D90-43EF-9C2F-6301D3D3351A}" type="presParOf" srcId="{A19F9A07-ABB3-284E-80AA-3E9197F44E10}" destId="{D4188B1B-DC35-344C-86EC-6A3847A73D3A}" srcOrd="0" destOrd="0" presId="urn:microsoft.com/office/officeart/2005/8/layout/hList1"/>
    <dgm:cxn modelId="{6035A167-E16A-4F96-8755-B9F6AAA073A8}" type="presParOf" srcId="{A19F9A07-ABB3-284E-80AA-3E9197F44E10}" destId="{08655269-C596-0E48-B72A-429DEF7844B7}" srcOrd="1" destOrd="0" presId="urn:microsoft.com/office/officeart/2005/8/layout/hList1"/>
    <dgm:cxn modelId="{E69664D4-EAD0-49E1-BDA4-A31CC63C9B3A}" type="presParOf" srcId="{8F0E7931-FE67-114A-8C04-367B075CB48E}" destId="{9BB21764-1DEA-D949-83A4-12C9B78DB42D}" srcOrd="1" destOrd="0" presId="urn:microsoft.com/office/officeart/2005/8/layout/hList1"/>
    <dgm:cxn modelId="{5A210C9B-B2BE-44D4-8EE4-787C8249557E}" type="presParOf" srcId="{8F0E7931-FE67-114A-8C04-367B075CB48E}" destId="{8C2C0AFF-72E5-A147-9DA5-FF221D30B2C9}" srcOrd="2" destOrd="0" presId="urn:microsoft.com/office/officeart/2005/8/layout/hList1"/>
    <dgm:cxn modelId="{16983DB4-6441-45CC-8F63-FBFEA01C0C99}" type="presParOf" srcId="{8C2C0AFF-72E5-A147-9DA5-FF221D30B2C9}" destId="{339E0491-FF7C-774C-A4E0-57BE67DD6A2A}" srcOrd="0" destOrd="0" presId="urn:microsoft.com/office/officeart/2005/8/layout/hList1"/>
    <dgm:cxn modelId="{B1EECC87-C1AA-4B1A-9FF6-D1D35E161DE8}" type="presParOf" srcId="{8C2C0AFF-72E5-A147-9DA5-FF221D30B2C9}" destId="{1986ABD6-71C7-814C-812D-81B9A2952F7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7E68DF-3719-7645-8B8E-905E576B740E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86AAC4D-7B98-C741-B2BC-50A0FA6E9209}">
      <dgm:prSet phldrT="[Texto]" custT="1"/>
      <dgm:spPr/>
      <dgm:t>
        <a:bodyPr/>
        <a:lstStyle/>
        <a:p>
          <a:pPr algn="l"/>
          <a:r>
            <a:rPr lang="pt-BR" sz="3200" b="1" dirty="0" smtClean="0"/>
            <a:t>Censo Escolar</a:t>
          </a:r>
          <a:endParaRPr lang="pt-BR" sz="3200" b="1" dirty="0"/>
        </a:p>
      </dgm:t>
    </dgm:pt>
    <dgm:pt modelId="{36AABBC7-EF1C-8B4A-AC36-33894084D662}" type="parTrans" cxnId="{FBEFDF11-9F44-0A42-B6DA-CCC8BD2B2D18}">
      <dgm:prSet/>
      <dgm:spPr/>
      <dgm:t>
        <a:bodyPr/>
        <a:lstStyle/>
        <a:p>
          <a:endParaRPr lang="pt-BR"/>
        </a:p>
      </dgm:t>
    </dgm:pt>
    <dgm:pt modelId="{D1835DEC-4998-AF4D-93D0-378D54C7D1D7}" type="sibTrans" cxnId="{FBEFDF11-9F44-0A42-B6DA-CCC8BD2B2D18}">
      <dgm:prSet/>
      <dgm:spPr/>
      <dgm:t>
        <a:bodyPr/>
        <a:lstStyle/>
        <a:p>
          <a:endParaRPr lang="pt-BR"/>
        </a:p>
      </dgm:t>
    </dgm:pt>
    <dgm:pt modelId="{18BF5D89-D184-1F40-92A7-2A526F70E046}">
      <dgm:prSet phldrT="[Texto]" custT="1"/>
      <dgm:spPr/>
      <dgm:t>
        <a:bodyPr/>
        <a:lstStyle/>
        <a:p>
          <a:r>
            <a:rPr lang="pt-BR" sz="2800" dirty="0" smtClean="0"/>
            <a:t>Emissão de NFSE e receitas incompatíveis com o número de alunos informados no censo.</a:t>
          </a:r>
          <a:endParaRPr lang="pt-BR" sz="2800" dirty="0"/>
        </a:p>
      </dgm:t>
    </dgm:pt>
    <dgm:pt modelId="{8D135C3C-B291-764B-9744-3DBEECF7F209}" type="parTrans" cxnId="{BDC300FD-8808-614D-B787-C4CE3777B5C2}">
      <dgm:prSet/>
      <dgm:spPr/>
      <dgm:t>
        <a:bodyPr/>
        <a:lstStyle/>
        <a:p>
          <a:endParaRPr lang="pt-BR"/>
        </a:p>
      </dgm:t>
    </dgm:pt>
    <dgm:pt modelId="{CC2DDD90-9465-814F-8FA2-F915AE2CA103}" type="sibTrans" cxnId="{BDC300FD-8808-614D-B787-C4CE3777B5C2}">
      <dgm:prSet/>
      <dgm:spPr/>
      <dgm:t>
        <a:bodyPr/>
        <a:lstStyle/>
        <a:p>
          <a:endParaRPr lang="pt-BR"/>
        </a:p>
      </dgm:t>
    </dgm:pt>
    <dgm:pt modelId="{FAE667C0-BB13-6D48-B7D9-25E10343A9A0}">
      <dgm:prSet phldrT="[Texto]" custT="1"/>
      <dgm:spPr/>
      <dgm:t>
        <a:bodyPr/>
        <a:lstStyle/>
        <a:p>
          <a:r>
            <a:rPr lang="pt-BR" sz="2800" dirty="0" smtClean="0"/>
            <a:t>Quantidade de autorizações para liberação e sepultamento incompatíveis com NFSE emitidas.</a:t>
          </a:r>
          <a:endParaRPr lang="pt-BR" sz="2800" dirty="0"/>
        </a:p>
      </dgm:t>
    </dgm:pt>
    <dgm:pt modelId="{5AF3B922-6DE8-AC41-845E-83E02C41BE63}" type="sibTrans" cxnId="{D0EA9F5D-2429-B048-ACF6-85EDE8DA56BB}">
      <dgm:prSet/>
      <dgm:spPr/>
      <dgm:t>
        <a:bodyPr/>
        <a:lstStyle/>
        <a:p>
          <a:endParaRPr lang="pt-BR"/>
        </a:p>
      </dgm:t>
    </dgm:pt>
    <dgm:pt modelId="{26C3DA83-1F5D-E644-AB74-02F883BEBB79}" type="parTrans" cxnId="{D0EA9F5D-2429-B048-ACF6-85EDE8DA56BB}">
      <dgm:prSet/>
      <dgm:spPr/>
      <dgm:t>
        <a:bodyPr/>
        <a:lstStyle/>
        <a:p>
          <a:endParaRPr lang="pt-BR"/>
        </a:p>
      </dgm:t>
    </dgm:pt>
    <dgm:pt modelId="{AB99FA27-3A5C-DF41-BAE2-124AE71A2EB5}">
      <dgm:prSet phldrT="[Texto]" custT="1"/>
      <dgm:spPr/>
      <dgm:t>
        <a:bodyPr/>
        <a:lstStyle/>
        <a:p>
          <a:pPr algn="l"/>
          <a:r>
            <a:rPr lang="pt-BR" sz="3200" b="1" dirty="0" smtClean="0"/>
            <a:t>SMDET</a:t>
          </a:r>
          <a:endParaRPr lang="pt-BR" sz="3200" b="1" dirty="0"/>
        </a:p>
      </dgm:t>
    </dgm:pt>
    <dgm:pt modelId="{24579BED-8496-B644-A74B-375AE21CD80B}" type="sibTrans" cxnId="{7DE1DEB9-0D81-FA47-908F-9A08910EF7AE}">
      <dgm:prSet/>
      <dgm:spPr/>
      <dgm:t>
        <a:bodyPr/>
        <a:lstStyle/>
        <a:p>
          <a:endParaRPr lang="pt-BR"/>
        </a:p>
      </dgm:t>
    </dgm:pt>
    <dgm:pt modelId="{A0C0322C-2549-9246-BAF7-66AE40984CAC}" type="parTrans" cxnId="{7DE1DEB9-0D81-FA47-908F-9A08910EF7AE}">
      <dgm:prSet/>
      <dgm:spPr/>
      <dgm:t>
        <a:bodyPr/>
        <a:lstStyle/>
        <a:p>
          <a:endParaRPr lang="pt-BR"/>
        </a:p>
      </dgm:t>
    </dgm:pt>
    <dgm:pt modelId="{8F0E7931-FE67-114A-8C04-367B075CB48E}" type="pres">
      <dgm:prSet presAssocID="{C47E68DF-3719-7645-8B8E-905E576B74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19F9A07-ABB3-284E-80AA-3E9197F44E10}" type="pres">
      <dgm:prSet presAssocID="{F86AAC4D-7B98-C741-B2BC-50A0FA6E9209}" presName="composite" presStyleCnt="0"/>
      <dgm:spPr/>
    </dgm:pt>
    <dgm:pt modelId="{D4188B1B-DC35-344C-86EC-6A3847A73D3A}" type="pres">
      <dgm:prSet presAssocID="{F86AAC4D-7B98-C741-B2BC-50A0FA6E9209}" presName="parTx" presStyleLbl="alignNode1" presStyleIdx="0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655269-C596-0E48-B72A-429DEF7844B7}" type="pres">
      <dgm:prSet presAssocID="{F86AAC4D-7B98-C741-B2BC-50A0FA6E9209}" presName="desTx" presStyleLbl="alignAccFollowNode1" presStyleIdx="0" presStyleCnt="2" custLinFactNeighborX="-1727" custLinFactNeighborY="251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B21764-1DEA-D949-83A4-12C9B78DB42D}" type="pres">
      <dgm:prSet presAssocID="{D1835DEC-4998-AF4D-93D0-378D54C7D1D7}" presName="space" presStyleCnt="0"/>
      <dgm:spPr/>
    </dgm:pt>
    <dgm:pt modelId="{8C2C0AFF-72E5-A147-9DA5-FF221D30B2C9}" type="pres">
      <dgm:prSet presAssocID="{AB99FA27-3A5C-DF41-BAE2-124AE71A2EB5}" presName="composite" presStyleCnt="0"/>
      <dgm:spPr/>
    </dgm:pt>
    <dgm:pt modelId="{339E0491-FF7C-774C-A4E0-57BE67DD6A2A}" type="pres">
      <dgm:prSet presAssocID="{AB99FA27-3A5C-DF41-BAE2-124AE71A2EB5}" presName="parTx" presStyleLbl="alignNode1" presStyleIdx="1" presStyleCnt="2" custScaleY="8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86ABD6-71C7-814C-812D-81B9A2952F72}" type="pres">
      <dgm:prSet presAssocID="{AB99FA27-3A5C-DF41-BAE2-124AE71A2EB5}" presName="desTx" presStyleLbl="alignAccFollowNode1" presStyleIdx="1" presStyleCnt="2" custLinFactNeighborX="1" custLinFactNeighborY="25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DE1DEB9-0D81-FA47-908F-9A08910EF7AE}" srcId="{C47E68DF-3719-7645-8B8E-905E576B740E}" destId="{AB99FA27-3A5C-DF41-BAE2-124AE71A2EB5}" srcOrd="1" destOrd="0" parTransId="{A0C0322C-2549-9246-BAF7-66AE40984CAC}" sibTransId="{24579BED-8496-B644-A74B-375AE21CD80B}"/>
    <dgm:cxn modelId="{BDC300FD-8808-614D-B787-C4CE3777B5C2}" srcId="{F86AAC4D-7B98-C741-B2BC-50A0FA6E9209}" destId="{18BF5D89-D184-1F40-92A7-2A526F70E046}" srcOrd="0" destOrd="0" parTransId="{8D135C3C-B291-764B-9744-3DBEECF7F209}" sibTransId="{CC2DDD90-9465-814F-8FA2-F915AE2CA103}"/>
    <dgm:cxn modelId="{D0EA9F5D-2429-B048-ACF6-85EDE8DA56BB}" srcId="{AB99FA27-3A5C-DF41-BAE2-124AE71A2EB5}" destId="{FAE667C0-BB13-6D48-B7D9-25E10343A9A0}" srcOrd="0" destOrd="0" parTransId="{26C3DA83-1F5D-E644-AB74-02F883BEBB79}" sibTransId="{5AF3B922-6DE8-AC41-845E-83E02C41BE63}"/>
    <dgm:cxn modelId="{DF73A7F6-CCFA-4429-994E-8ECF57331000}" type="presOf" srcId="{C47E68DF-3719-7645-8B8E-905E576B740E}" destId="{8F0E7931-FE67-114A-8C04-367B075CB48E}" srcOrd="0" destOrd="0" presId="urn:microsoft.com/office/officeart/2005/8/layout/hList1"/>
    <dgm:cxn modelId="{FFA52038-A86B-4550-A5AA-65F106525969}" type="presOf" srcId="{F86AAC4D-7B98-C741-B2BC-50A0FA6E9209}" destId="{D4188B1B-DC35-344C-86EC-6A3847A73D3A}" srcOrd="0" destOrd="0" presId="urn:microsoft.com/office/officeart/2005/8/layout/hList1"/>
    <dgm:cxn modelId="{69BFCAFA-8E60-4009-9D53-33A0B1BF8DE9}" type="presOf" srcId="{AB99FA27-3A5C-DF41-BAE2-124AE71A2EB5}" destId="{339E0491-FF7C-774C-A4E0-57BE67DD6A2A}" srcOrd="0" destOrd="0" presId="urn:microsoft.com/office/officeart/2005/8/layout/hList1"/>
    <dgm:cxn modelId="{ACC63045-BF69-4B7D-8182-2F0237F80EDF}" type="presOf" srcId="{FAE667C0-BB13-6D48-B7D9-25E10343A9A0}" destId="{1986ABD6-71C7-814C-812D-81B9A2952F72}" srcOrd="0" destOrd="0" presId="urn:microsoft.com/office/officeart/2005/8/layout/hList1"/>
    <dgm:cxn modelId="{FBEFDF11-9F44-0A42-B6DA-CCC8BD2B2D18}" srcId="{C47E68DF-3719-7645-8B8E-905E576B740E}" destId="{F86AAC4D-7B98-C741-B2BC-50A0FA6E9209}" srcOrd="0" destOrd="0" parTransId="{36AABBC7-EF1C-8B4A-AC36-33894084D662}" sibTransId="{D1835DEC-4998-AF4D-93D0-378D54C7D1D7}"/>
    <dgm:cxn modelId="{86387B30-9FD6-4A73-89FF-8E6605E8C184}" type="presOf" srcId="{18BF5D89-D184-1F40-92A7-2A526F70E046}" destId="{08655269-C596-0E48-B72A-429DEF7844B7}" srcOrd="0" destOrd="0" presId="urn:microsoft.com/office/officeart/2005/8/layout/hList1"/>
    <dgm:cxn modelId="{865B16CB-4308-4CCE-9FA4-E7DB1339FB77}" type="presParOf" srcId="{8F0E7931-FE67-114A-8C04-367B075CB48E}" destId="{A19F9A07-ABB3-284E-80AA-3E9197F44E10}" srcOrd="0" destOrd="0" presId="urn:microsoft.com/office/officeart/2005/8/layout/hList1"/>
    <dgm:cxn modelId="{205E8D76-2708-4A0C-A5BE-B408B8324F7F}" type="presParOf" srcId="{A19F9A07-ABB3-284E-80AA-3E9197F44E10}" destId="{D4188B1B-DC35-344C-86EC-6A3847A73D3A}" srcOrd="0" destOrd="0" presId="urn:microsoft.com/office/officeart/2005/8/layout/hList1"/>
    <dgm:cxn modelId="{EF900DDD-4F57-4BFE-A047-F4E814BCB2C9}" type="presParOf" srcId="{A19F9A07-ABB3-284E-80AA-3E9197F44E10}" destId="{08655269-C596-0E48-B72A-429DEF7844B7}" srcOrd="1" destOrd="0" presId="urn:microsoft.com/office/officeart/2005/8/layout/hList1"/>
    <dgm:cxn modelId="{6AB2A43E-8015-4AF8-B237-CB18F9AFB791}" type="presParOf" srcId="{8F0E7931-FE67-114A-8C04-367B075CB48E}" destId="{9BB21764-1DEA-D949-83A4-12C9B78DB42D}" srcOrd="1" destOrd="0" presId="urn:microsoft.com/office/officeart/2005/8/layout/hList1"/>
    <dgm:cxn modelId="{6521E3BD-2F89-4D8A-9918-7959FAD3DB39}" type="presParOf" srcId="{8F0E7931-FE67-114A-8C04-367B075CB48E}" destId="{8C2C0AFF-72E5-A147-9DA5-FF221D30B2C9}" srcOrd="2" destOrd="0" presId="urn:microsoft.com/office/officeart/2005/8/layout/hList1"/>
    <dgm:cxn modelId="{2B6035D8-9EB7-4D3C-B671-A967347E5C24}" type="presParOf" srcId="{8C2C0AFF-72E5-A147-9DA5-FF221D30B2C9}" destId="{339E0491-FF7C-774C-A4E0-57BE67DD6A2A}" srcOrd="0" destOrd="0" presId="urn:microsoft.com/office/officeart/2005/8/layout/hList1"/>
    <dgm:cxn modelId="{9B124E00-F484-46FD-8916-48A31795BED4}" type="presParOf" srcId="{8C2C0AFF-72E5-A147-9DA5-FF221D30B2C9}" destId="{1986ABD6-71C7-814C-812D-81B9A2952F7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88B1B-DC35-344C-86EC-6A3847A73D3A}">
      <dsp:nvSpPr>
        <dsp:cNvPr id="0" name=""/>
        <dsp:cNvSpPr/>
      </dsp:nvSpPr>
      <dsp:spPr>
        <a:xfrm>
          <a:off x="44" y="184395"/>
          <a:ext cx="4219444" cy="82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Declarações X Pagamentos</a:t>
          </a:r>
          <a:endParaRPr lang="pt-BR" sz="3200" b="1" kern="1200" dirty="0"/>
        </a:p>
      </dsp:txBody>
      <dsp:txXfrm>
        <a:off x="44" y="184395"/>
        <a:ext cx="4219444" cy="824529"/>
      </dsp:txXfrm>
    </dsp:sp>
    <dsp:sp modelId="{08655269-C596-0E48-B72A-429DEF7844B7}">
      <dsp:nvSpPr>
        <dsp:cNvPr id="0" name=""/>
        <dsp:cNvSpPr/>
      </dsp:nvSpPr>
      <dsp:spPr>
        <a:xfrm>
          <a:off x="1" y="1037067"/>
          <a:ext cx="4219444" cy="33969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Valores declarados e não pagos;</a:t>
          </a:r>
          <a:endParaRPr lang="pt-B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Pagamentos sem valores declarados.</a:t>
          </a:r>
          <a:endParaRPr lang="pt-BR" sz="2800" kern="1200" dirty="0"/>
        </a:p>
      </dsp:txBody>
      <dsp:txXfrm>
        <a:off x="1" y="1037067"/>
        <a:ext cx="4219444" cy="3396937"/>
      </dsp:txXfrm>
    </dsp:sp>
    <dsp:sp modelId="{339E0491-FF7C-774C-A4E0-57BE67DD6A2A}">
      <dsp:nvSpPr>
        <dsp:cNvPr id="0" name=""/>
        <dsp:cNvSpPr/>
      </dsp:nvSpPr>
      <dsp:spPr>
        <a:xfrm>
          <a:off x="4810211" y="184395"/>
          <a:ext cx="4219444" cy="82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Substituição Tributária</a:t>
          </a:r>
          <a:endParaRPr lang="pt-BR" sz="3200" b="1" kern="1200" dirty="0"/>
        </a:p>
      </dsp:txBody>
      <dsp:txXfrm>
        <a:off x="4810211" y="184395"/>
        <a:ext cx="4219444" cy="824529"/>
      </dsp:txXfrm>
    </dsp:sp>
    <dsp:sp modelId="{1986ABD6-71C7-814C-812D-81B9A2952F72}">
      <dsp:nvSpPr>
        <dsp:cNvPr id="0" name=""/>
        <dsp:cNvSpPr/>
      </dsp:nvSpPr>
      <dsp:spPr>
        <a:xfrm>
          <a:off x="4810253" y="1029118"/>
          <a:ext cx="4219444" cy="33969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Serviços declarados pelo tomador e não declarados pelo prestador, vice-versa;</a:t>
          </a:r>
          <a:endParaRPr lang="pt-B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Empresa estabelecida no Município emitindo documentos fiscais de outros municípios.</a:t>
          </a:r>
          <a:endParaRPr lang="pt-BR" sz="2800" kern="1200" dirty="0"/>
        </a:p>
      </dsp:txBody>
      <dsp:txXfrm>
        <a:off x="4810253" y="1029118"/>
        <a:ext cx="4219444" cy="3396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88B1B-DC35-344C-86EC-6A3847A73D3A}">
      <dsp:nvSpPr>
        <dsp:cNvPr id="0" name=""/>
        <dsp:cNvSpPr/>
      </dsp:nvSpPr>
      <dsp:spPr>
        <a:xfrm>
          <a:off x="44" y="255194"/>
          <a:ext cx="4219444" cy="10737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NFSE</a:t>
          </a:r>
          <a:endParaRPr lang="pt-BR" sz="3200" b="1" kern="1200" dirty="0"/>
        </a:p>
      </dsp:txBody>
      <dsp:txXfrm>
        <a:off x="44" y="255194"/>
        <a:ext cx="4219444" cy="1073783"/>
      </dsp:txXfrm>
    </dsp:sp>
    <dsp:sp modelId="{08655269-C596-0E48-B72A-429DEF7844B7}">
      <dsp:nvSpPr>
        <dsp:cNvPr id="0" name=""/>
        <dsp:cNvSpPr/>
      </dsp:nvSpPr>
      <dsp:spPr>
        <a:xfrm>
          <a:off x="1" y="1326456"/>
          <a:ext cx="4219444" cy="30263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Incompatibilidade entre código de subitem de serviço e descrição do serviço;</a:t>
          </a:r>
          <a:endParaRPr lang="pt-B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Deduções sem documentação de suporte.</a:t>
          </a:r>
          <a:endParaRPr lang="pt-BR" sz="2800" kern="1200" dirty="0"/>
        </a:p>
      </dsp:txBody>
      <dsp:txXfrm>
        <a:off x="1" y="1326456"/>
        <a:ext cx="4219444" cy="3026362"/>
      </dsp:txXfrm>
    </dsp:sp>
    <dsp:sp modelId="{339E0491-FF7C-774C-A4E0-57BE67DD6A2A}">
      <dsp:nvSpPr>
        <dsp:cNvPr id="0" name=""/>
        <dsp:cNvSpPr/>
      </dsp:nvSpPr>
      <dsp:spPr>
        <a:xfrm>
          <a:off x="4810211" y="255194"/>
          <a:ext cx="4219444" cy="10737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Cartões </a:t>
          </a:r>
          <a:endParaRPr lang="pt-BR" sz="3200" b="1" kern="1200" dirty="0"/>
        </a:p>
      </dsp:txBody>
      <dsp:txXfrm>
        <a:off x="4810211" y="255194"/>
        <a:ext cx="4219444" cy="1073783"/>
      </dsp:txXfrm>
    </dsp:sp>
    <dsp:sp modelId="{1986ABD6-71C7-814C-812D-81B9A2952F72}">
      <dsp:nvSpPr>
        <dsp:cNvPr id="0" name=""/>
        <dsp:cNvSpPr/>
      </dsp:nvSpPr>
      <dsp:spPr>
        <a:xfrm>
          <a:off x="4810253" y="1319374"/>
          <a:ext cx="4219444" cy="30263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Receitas de cartões em valores superiores às receitas declaradas e NFSE emitidas.</a:t>
          </a:r>
          <a:endParaRPr lang="pt-BR" sz="2800" kern="1200" dirty="0"/>
        </a:p>
      </dsp:txBody>
      <dsp:txXfrm>
        <a:off x="4810253" y="1319374"/>
        <a:ext cx="4219444" cy="3026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88B1B-DC35-344C-86EC-6A3847A73D3A}">
      <dsp:nvSpPr>
        <dsp:cNvPr id="0" name=""/>
        <dsp:cNvSpPr/>
      </dsp:nvSpPr>
      <dsp:spPr>
        <a:xfrm>
          <a:off x="44" y="184395"/>
          <a:ext cx="4219444" cy="82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Simples Nacional</a:t>
          </a:r>
          <a:endParaRPr lang="pt-BR" sz="3200" b="1" kern="1200" dirty="0"/>
        </a:p>
      </dsp:txBody>
      <dsp:txXfrm>
        <a:off x="44" y="184395"/>
        <a:ext cx="4219444" cy="824529"/>
      </dsp:txXfrm>
    </dsp:sp>
    <dsp:sp modelId="{08655269-C596-0E48-B72A-429DEF7844B7}">
      <dsp:nvSpPr>
        <dsp:cNvPr id="0" name=""/>
        <dsp:cNvSpPr/>
      </dsp:nvSpPr>
      <dsp:spPr>
        <a:xfrm>
          <a:off x="1" y="1037067"/>
          <a:ext cx="4219444" cy="33969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Declaração de receitas em montante inferior ao constante em NFSE;</a:t>
          </a:r>
          <a:endParaRPr lang="pt-B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Discriminação irregular de receitas de serviços (locações, por exemplo);</a:t>
          </a:r>
          <a:endParaRPr lang="pt-BR" sz="2800" kern="1200" dirty="0"/>
        </a:p>
      </dsp:txBody>
      <dsp:txXfrm>
        <a:off x="1" y="1037067"/>
        <a:ext cx="4219444" cy="3396937"/>
      </dsp:txXfrm>
    </dsp:sp>
    <dsp:sp modelId="{339E0491-FF7C-774C-A4E0-57BE67DD6A2A}">
      <dsp:nvSpPr>
        <dsp:cNvPr id="0" name=""/>
        <dsp:cNvSpPr/>
      </dsp:nvSpPr>
      <dsp:spPr>
        <a:xfrm>
          <a:off x="4810211" y="184395"/>
          <a:ext cx="4219444" cy="8245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Simples Nacional </a:t>
          </a:r>
          <a:endParaRPr lang="pt-BR" sz="3200" b="1" kern="1200" dirty="0"/>
        </a:p>
      </dsp:txBody>
      <dsp:txXfrm>
        <a:off x="4810211" y="184395"/>
        <a:ext cx="4219444" cy="824529"/>
      </dsp:txXfrm>
    </dsp:sp>
    <dsp:sp modelId="{1986ABD6-71C7-814C-812D-81B9A2952F72}">
      <dsp:nvSpPr>
        <dsp:cNvPr id="0" name=""/>
        <dsp:cNvSpPr/>
      </dsp:nvSpPr>
      <dsp:spPr>
        <a:xfrm>
          <a:off x="4810253" y="1029118"/>
          <a:ext cx="4219444" cy="33969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Aplicação de alíquota inferior a devida nos casos de retenções.</a:t>
          </a:r>
          <a:endParaRPr lang="pt-BR" sz="2800" kern="1200" dirty="0"/>
        </a:p>
      </dsp:txBody>
      <dsp:txXfrm>
        <a:off x="4810253" y="1029118"/>
        <a:ext cx="4219444" cy="33969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88B1B-DC35-344C-86EC-6A3847A73D3A}">
      <dsp:nvSpPr>
        <dsp:cNvPr id="0" name=""/>
        <dsp:cNvSpPr/>
      </dsp:nvSpPr>
      <dsp:spPr>
        <a:xfrm>
          <a:off x="44" y="255194"/>
          <a:ext cx="4219444" cy="10737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Receita Federal</a:t>
          </a:r>
          <a:endParaRPr lang="pt-BR" sz="3200" b="1" kern="1200" dirty="0"/>
        </a:p>
      </dsp:txBody>
      <dsp:txXfrm>
        <a:off x="44" y="255194"/>
        <a:ext cx="4219444" cy="1073783"/>
      </dsp:txXfrm>
    </dsp:sp>
    <dsp:sp modelId="{08655269-C596-0E48-B72A-429DEF7844B7}">
      <dsp:nvSpPr>
        <dsp:cNvPr id="0" name=""/>
        <dsp:cNvSpPr/>
      </dsp:nvSpPr>
      <dsp:spPr>
        <a:xfrm>
          <a:off x="1" y="1309024"/>
          <a:ext cx="4219444" cy="30263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Importação de serviços sem recolhimento do imposto municipal;</a:t>
          </a:r>
          <a:endParaRPr lang="pt-B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Divergência entre receitas de serviços declaradas aos fiscos.</a:t>
          </a:r>
          <a:endParaRPr lang="pt-BR" sz="2800" kern="1200" dirty="0"/>
        </a:p>
      </dsp:txBody>
      <dsp:txXfrm>
        <a:off x="1" y="1309024"/>
        <a:ext cx="4219444" cy="3026362"/>
      </dsp:txXfrm>
    </dsp:sp>
    <dsp:sp modelId="{339E0491-FF7C-774C-A4E0-57BE67DD6A2A}">
      <dsp:nvSpPr>
        <dsp:cNvPr id="0" name=""/>
        <dsp:cNvSpPr/>
      </dsp:nvSpPr>
      <dsp:spPr>
        <a:xfrm>
          <a:off x="4810211" y="255194"/>
          <a:ext cx="4219444" cy="10737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err="1" smtClean="0"/>
            <a:t>DetranRS</a:t>
          </a:r>
          <a:endParaRPr lang="pt-BR" sz="3200" b="1" kern="1200" dirty="0"/>
        </a:p>
      </dsp:txBody>
      <dsp:txXfrm>
        <a:off x="4810211" y="255194"/>
        <a:ext cx="4219444" cy="1073783"/>
      </dsp:txXfrm>
    </dsp:sp>
    <dsp:sp modelId="{1986ABD6-71C7-814C-812D-81B9A2952F72}">
      <dsp:nvSpPr>
        <dsp:cNvPr id="0" name=""/>
        <dsp:cNvSpPr/>
      </dsp:nvSpPr>
      <dsp:spPr>
        <a:xfrm>
          <a:off x="4810253" y="1319374"/>
          <a:ext cx="4219444" cy="30263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Emissão de NFSE em montantes incompatíveis com as remunerações e retenções realizadas pelo órgão estadual.</a:t>
          </a:r>
          <a:endParaRPr lang="pt-BR" sz="2800" kern="1200" dirty="0"/>
        </a:p>
      </dsp:txBody>
      <dsp:txXfrm>
        <a:off x="4810253" y="1319374"/>
        <a:ext cx="4219444" cy="30263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88B1B-DC35-344C-86EC-6A3847A73D3A}">
      <dsp:nvSpPr>
        <dsp:cNvPr id="0" name=""/>
        <dsp:cNvSpPr/>
      </dsp:nvSpPr>
      <dsp:spPr>
        <a:xfrm>
          <a:off x="44" y="189391"/>
          <a:ext cx="4219444" cy="1451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Censo Escolar</a:t>
          </a:r>
          <a:endParaRPr lang="pt-BR" sz="3200" b="1" kern="1200" dirty="0"/>
        </a:p>
      </dsp:txBody>
      <dsp:txXfrm>
        <a:off x="44" y="189391"/>
        <a:ext cx="4219444" cy="1451607"/>
      </dsp:txXfrm>
    </dsp:sp>
    <dsp:sp modelId="{08655269-C596-0E48-B72A-429DEF7844B7}">
      <dsp:nvSpPr>
        <dsp:cNvPr id="0" name=""/>
        <dsp:cNvSpPr/>
      </dsp:nvSpPr>
      <dsp:spPr>
        <a:xfrm>
          <a:off x="0" y="1593606"/>
          <a:ext cx="4219444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Emissão de NFSE e receitas incompatíveis com o número de alunos informados no censo.</a:t>
          </a:r>
          <a:endParaRPr lang="pt-BR" sz="2800" kern="1200" dirty="0"/>
        </a:p>
      </dsp:txBody>
      <dsp:txXfrm>
        <a:off x="0" y="1593606"/>
        <a:ext cx="4219444" cy="2810880"/>
      </dsp:txXfrm>
    </dsp:sp>
    <dsp:sp modelId="{339E0491-FF7C-774C-A4E0-57BE67DD6A2A}">
      <dsp:nvSpPr>
        <dsp:cNvPr id="0" name=""/>
        <dsp:cNvSpPr/>
      </dsp:nvSpPr>
      <dsp:spPr>
        <a:xfrm>
          <a:off x="4810211" y="189391"/>
          <a:ext cx="4219444" cy="1451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SMDET</a:t>
          </a:r>
          <a:endParaRPr lang="pt-BR" sz="3200" b="1" kern="1200" dirty="0"/>
        </a:p>
      </dsp:txBody>
      <dsp:txXfrm>
        <a:off x="4810211" y="189391"/>
        <a:ext cx="4219444" cy="1451607"/>
      </dsp:txXfrm>
    </dsp:sp>
    <dsp:sp modelId="{1986ABD6-71C7-814C-812D-81B9A2952F72}">
      <dsp:nvSpPr>
        <dsp:cNvPr id="0" name=""/>
        <dsp:cNvSpPr/>
      </dsp:nvSpPr>
      <dsp:spPr>
        <a:xfrm>
          <a:off x="4810253" y="1595124"/>
          <a:ext cx="4219444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800" kern="1200" dirty="0" smtClean="0"/>
            <a:t>Quantidade de autorizações para liberação e sepultamento incompatíveis com NFSE emitidas.</a:t>
          </a:r>
          <a:endParaRPr lang="pt-BR" sz="2800" kern="1200" dirty="0"/>
        </a:p>
      </dsp:txBody>
      <dsp:txXfrm>
        <a:off x="4810253" y="1595124"/>
        <a:ext cx="4219444" cy="281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708951F-6BB9-5245-9559-DE85009CEE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C4CB0D15-4E34-774B-834D-909365B13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DC2B339-0393-CE46-8BF2-46EDD3FB9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0F24722C-AC60-A44C-AE47-12F96991C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7927F0BD-D454-5545-832C-AA01D8EEC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593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AFF0003-C774-294C-A031-AB72FFDF2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09BBFADF-CA47-BA48-8074-9FBD0ED48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4231B654-46E9-E348-9E7D-18AC2521E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2A702CC2-E973-5A4F-8B8F-09B7646D3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0188FFE1-F781-E849-9947-9085C8AE2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928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3A6F60F3-32EF-0845-9701-B3C57B0CB8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145081C7-9B53-A14D-BB6D-136E9E4953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A4023415-3849-B645-84FE-1E4A29639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D72A2957-BEBA-7B41-9F91-7A9AE976D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75A0E6DA-BB5B-B040-89C0-2BEDDC7DC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678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6C63981-8B4C-5540-A8F4-3141742AE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8EEEC36E-A836-9042-991B-8CCC8EAC5A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35EF5FF7-0BA1-7A4E-A4EA-B0325C2D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C5A2E2D9-D4F5-E443-AC09-A77164E7F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5C4925E3-F379-AE40-B8B4-CF7823836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B59A779-87A0-7541-A731-3DA976C51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C01D734D-7EBC-FF4B-9573-4501E42D7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E1FD9187-091A-1244-86DA-209732587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A6F8190-1432-214B-BB85-558CAC280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CD334659-ADE7-ED49-B381-31AFA5B5D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879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97C5B90-A78C-4A4D-BD7A-0FF8BDF83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15B15397-2A61-4447-BC4E-372943839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C8E714B5-B96B-1443-AED0-007DB9C42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FB6A800C-B4F9-054B-A966-F72C068A3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8E17BB52-560F-EF4F-88D7-40181724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F83B6B1B-CDCE-AA45-80E8-BB8B1405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738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A27284-9748-124B-A270-E840F057A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59FA1A60-DDE3-F646-9BCA-A638AB6BB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51A55BE7-86FA-8C4A-A6A8-235021E42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21633363-8612-A342-A444-F5606B205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261C26F4-3DEF-074A-A592-49A381EB2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BE1B5198-CF0C-CA43-874B-325479138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17A3A0FC-5B95-F042-A65C-C17E0B3E4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80CF6F25-BA9F-5642-9711-477510DDC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729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7D62B93-A953-9046-B95F-7ED773918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1EB3D7EA-BF55-8743-B808-696A40732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7C8D051B-21A7-6B4A-8256-7B1CFF12C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909B6A2F-6501-8B46-922B-77914644C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555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EE94A171-939D-224D-838B-425D7B3B7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FE74BD37-A9DA-8946-BA17-F6C301A4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66720FD1-C200-4544-84E5-EC73F9293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555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B78D104-FF64-5046-ACC7-F66C44334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E0C5B06F-35FF-114A-8E2F-184F6BA6B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010E8F2C-24A0-274D-815C-469CA68DB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09D9C4EA-B868-594A-93EA-2EFFA441B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09A06628-B2DF-7043-816C-6847C5F48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9C1A1D52-1CBA-2648-BE89-042802238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64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01A2944-7024-5142-AA55-A3B05A66F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F4689732-B0C4-FA45-98A6-26A746BC19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1385A564-E303-5049-8590-322B7DCCC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D3FF7B39-1A5B-E847-915E-EA00664B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DF7EF2E2-2803-2449-8A58-B938F02C4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12DF5551-D27A-4742-8F7D-E51B7EA62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512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C59B0112-9F83-9C44-ABEF-0CBB15544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FDC8D55E-FE1A-8543-BB39-E826272DE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82F06D26-1049-9343-AC74-73048401A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3401C-11DE-074D-BCA6-D9D57D3512CC}" type="datetimeFigureOut">
              <a:rPr lang="pt-BR" smtClean="0"/>
              <a:t>02/10/2021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B2AE340D-FB38-154B-8324-6B1D1BB98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16845311-4FCB-2446-9452-8EE788CD0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3B57D-1B2C-4345-AB9F-894DBA5359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69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:a16="http://schemas.microsoft.com/office/drawing/2014/main" xmlns="" id="{E9893E04-348E-9A48-8A88-F9C5B47BF3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873162"/>
            <a:ext cx="12192000" cy="7030869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xmlns="" id="{67A7A227-58B8-BC40-B01E-DFBC074D9C36}"/>
              </a:ext>
            </a:extLst>
          </p:cNvPr>
          <p:cNvSpPr txBox="1">
            <a:spLocks/>
          </p:cNvSpPr>
          <p:nvPr/>
        </p:nvSpPr>
        <p:spPr>
          <a:xfrm>
            <a:off x="1524000" y="-2773972"/>
            <a:ext cx="9144000" cy="644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500" b="1" spc="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DA SECRETARIA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xmlns="" id="{A50BB263-2ED0-5D4C-AB94-2979F9BDB036}"/>
              </a:ext>
            </a:extLst>
          </p:cNvPr>
          <p:cNvSpPr/>
          <p:nvPr/>
        </p:nvSpPr>
        <p:spPr>
          <a:xfrm>
            <a:off x="5476281" y="-3095442"/>
            <a:ext cx="1239442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pt-BR" sz="12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AC48A56A-7871-B741-9934-FF84AB58F74C}"/>
              </a:ext>
            </a:extLst>
          </p:cNvPr>
          <p:cNvSpPr/>
          <p:nvPr/>
        </p:nvSpPr>
        <p:spPr>
          <a:xfrm>
            <a:off x="0" y="4133089"/>
            <a:ext cx="12192000" cy="27249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A447D38C-69DF-7E45-A3EF-1DB69FA0C4B9}"/>
              </a:ext>
            </a:extLst>
          </p:cNvPr>
          <p:cNvSpPr txBox="1">
            <a:spLocks/>
          </p:cNvSpPr>
          <p:nvPr/>
        </p:nvSpPr>
        <p:spPr>
          <a:xfrm>
            <a:off x="1524000" y="4598109"/>
            <a:ext cx="9144000" cy="11506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Autorregularização</a:t>
            </a:r>
            <a:endParaRPr lang="pt-BR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xmlns="" id="{67A7A227-58B8-BC40-B01E-DFBC074D9C36}"/>
              </a:ext>
            </a:extLst>
          </p:cNvPr>
          <p:cNvSpPr txBox="1">
            <a:spLocks/>
          </p:cNvSpPr>
          <p:nvPr/>
        </p:nvSpPr>
        <p:spPr>
          <a:xfrm>
            <a:off x="1524000" y="4304508"/>
            <a:ext cx="9144000" cy="644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5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5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xmlns="" id="{A50BB263-2ED0-5D4C-AB94-2979F9BDB036}"/>
              </a:ext>
            </a:extLst>
          </p:cNvPr>
          <p:cNvSpPr/>
          <p:nvPr/>
        </p:nvSpPr>
        <p:spPr>
          <a:xfrm>
            <a:off x="5476281" y="3983038"/>
            <a:ext cx="1239442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pt-BR" sz="12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72A6F902-4716-A64F-81C6-4D105E9D4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060" y="5912024"/>
            <a:ext cx="2570119" cy="76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6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447D38C-69DF-7E45-A3EF-1DB69FA0C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2234" y="400838"/>
            <a:ext cx="5382024" cy="1220178"/>
          </a:xfrm>
        </p:spPr>
        <p:txBody>
          <a:bodyPr anchor="t">
            <a:normAutofit/>
          </a:bodyPr>
          <a:lstStyle/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de conformidade</a:t>
            </a:r>
            <a:endParaRPr lang="pt-BR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17F3D94-810C-E541-AEE2-F9406CCBC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7485068"/>
            <a:ext cx="9144000" cy="1655762"/>
          </a:xfrm>
        </p:spPr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Subtítulo da apresentação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E7E28341-1FB9-9B4C-88CD-2B306227FA12}"/>
              </a:ext>
            </a:extLst>
          </p:cNvPr>
          <p:cNvSpPr txBox="1">
            <a:spLocks/>
          </p:cNvSpPr>
          <p:nvPr/>
        </p:nvSpPr>
        <p:spPr>
          <a:xfrm>
            <a:off x="6814402" y="1626198"/>
            <a:ext cx="4546815" cy="386349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Comunicação do monitoramento e convite ao comparecimento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Simplicidade e oralidade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Prestação de esclarecimentos </a:t>
            </a: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Oferecimento de o</a:t>
            </a: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rientação</a:t>
            </a:r>
            <a:endParaRPr lang="pt-BR" sz="2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9ABD6D2D-224D-4B43-A3CB-C32AD755D3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1"/>
            <a:ext cx="6464302" cy="6871556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xmlns="" id="{CA33E188-EAC3-A44E-9127-1511EC4B60F5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xmlns="" id="{B374EAD0-95D1-3341-9FC4-B1CB4BFFCA4D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xmlns="" id="{65102DAE-F476-AA44-B72A-7F7FCD77F171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xmlns="" id="{8DC8A8E7-5E2F-CF4B-839B-2B0F55E08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1811" y="5489697"/>
            <a:ext cx="1394273" cy="1066587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874834AD-34E2-094D-8832-3105917E0B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40" y="-4"/>
            <a:ext cx="5155682" cy="687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8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2187575" y="4471589"/>
            <a:ext cx="4981968" cy="94650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7584" tIns="130048" rIns="227584" bIns="130048" numCol="1" spcCol="1270" anchor="ctr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BR" sz="3200" b="1" kern="1200" dirty="0"/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E7E28341-1FB9-9B4C-88CD-2B306227FA12}"/>
              </a:ext>
            </a:extLst>
          </p:cNvPr>
          <p:cNvSpPr txBox="1">
            <a:spLocks/>
          </p:cNvSpPr>
          <p:nvPr/>
        </p:nvSpPr>
        <p:spPr>
          <a:xfrm>
            <a:off x="2095501" y="1763763"/>
            <a:ext cx="5608117" cy="38634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número de empresas atendidas e de diferentes portes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Procedimento mais ágil e menos oneroso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retorno de curto prazo</a:t>
            </a: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Percepção de presença fiscal</a:t>
            </a:r>
            <a:endParaRPr lang="pt-BR" sz="2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5918" y="2104755"/>
            <a:ext cx="3084976" cy="236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64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2187575" y="4471589"/>
            <a:ext cx="4981968" cy="94650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7584" tIns="130048" rIns="227584" bIns="130048" numCol="1" spcCol="1270" anchor="ctr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BR" sz="3200" b="1" kern="1200" dirty="0"/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E7E28341-1FB9-9B4C-88CD-2B306227FA12}"/>
              </a:ext>
            </a:extLst>
          </p:cNvPr>
          <p:cNvSpPr txBox="1">
            <a:spLocks/>
          </p:cNvSpPr>
          <p:nvPr/>
        </p:nvSpPr>
        <p:spPr>
          <a:xfrm>
            <a:off x="2095501" y="1691353"/>
            <a:ext cx="5551472" cy="17444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agamento à vista, confissão de dívida, </a:t>
            </a:r>
            <a:r>
              <a:rPr lang="pt-BR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retificação PGDAS, </a:t>
            </a: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parcelamento</a:t>
            </a:r>
            <a:r>
              <a:rPr lang="pt-BR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617" y="1448866"/>
            <a:ext cx="2751953" cy="198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E7E28341-1FB9-9B4C-88CD-2B306227FA12}"/>
              </a:ext>
            </a:extLst>
          </p:cNvPr>
          <p:cNvSpPr txBox="1">
            <a:spLocks/>
          </p:cNvSpPr>
          <p:nvPr/>
        </p:nvSpPr>
        <p:spPr>
          <a:xfrm>
            <a:off x="5625386" y="4337331"/>
            <a:ext cx="5606360" cy="15234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Incremento de arrecadação espontânea</a:t>
            </a: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Faturamento do setor farmacêutico cresce 17% e movimenta R$ 58 bi em 2013 |  Sincofarm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556" y="3791966"/>
            <a:ext cx="2519878" cy="253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59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118432" y="578234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2187575" y="4471589"/>
            <a:ext cx="4981968" cy="94650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7584" tIns="130048" rIns="227584" bIns="130048" numCol="1" spcCol="1270" anchor="ctr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BR" sz="3200" b="1" kern="1200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473" y="1284483"/>
            <a:ext cx="3355469" cy="5370550"/>
          </a:xfrm>
          <a:prstGeom prst="rect">
            <a:avLst/>
          </a:prstGeom>
        </p:spPr>
      </p:pic>
      <p:sp>
        <p:nvSpPr>
          <p:cNvPr id="19" name="Retângulo de cantos arredondados 18"/>
          <p:cNvSpPr/>
          <p:nvPr/>
        </p:nvSpPr>
        <p:spPr>
          <a:xfrm>
            <a:off x="6714511" y="1106371"/>
            <a:ext cx="3462229" cy="207406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7029455" y="1112352"/>
            <a:ext cx="283234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</a:rPr>
              <a:t>PORTO ALEGRE é a </a:t>
            </a:r>
            <a:r>
              <a:rPr lang="pt-BR" sz="3200" b="1" dirty="0" smtClean="0">
                <a:solidFill>
                  <a:srgbClr val="FFC000"/>
                </a:solidFill>
              </a:rPr>
              <a:t>QUARTA</a:t>
            </a:r>
            <a:r>
              <a:rPr lang="pt-BR" sz="2400" b="1" dirty="0" smtClean="0">
                <a:solidFill>
                  <a:schemeClr val="bg1"/>
                </a:solidFill>
              </a:rPr>
              <a:t> em </a:t>
            </a:r>
          </a:p>
          <a:p>
            <a:pPr algn="ctr"/>
            <a:r>
              <a:rPr lang="pt-BR" sz="2400" b="1" dirty="0">
                <a:solidFill>
                  <a:schemeClr val="bg1"/>
                </a:solidFill>
              </a:rPr>
              <a:t>a</a:t>
            </a:r>
            <a:r>
              <a:rPr lang="pt-BR" sz="2400" b="1" dirty="0" smtClean="0">
                <a:solidFill>
                  <a:schemeClr val="bg1"/>
                </a:solidFill>
              </a:rPr>
              <a:t>rrecadação </a:t>
            </a:r>
            <a:r>
              <a:rPr lang="pt-BR" sz="2400" b="1" dirty="0" smtClean="0">
                <a:solidFill>
                  <a:schemeClr val="bg1"/>
                </a:solidFill>
              </a:rPr>
              <a:t>de ISS PER CAPITA.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7151340" y="3248278"/>
            <a:ext cx="2787539" cy="3230501"/>
          </a:xfrm>
          <a:prstGeom prst="roundRect">
            <a:avLst/>
          </a:prstGeom>
          <a:solidFill>
            <a:srgbClr val="EE6B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21"/>
          <p:cNvSpPr/>
          <p:nvPr/>
        </p:nvSpPr>
        <p:spPr>
          <a:xfrm>
            <a:off x="7169543" y="3422301"/>
            <a:ext cx="2787539" cy="2987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PORTO ALEGRE é a </a:t>
            </a:r>
            <a:r>
              <a:rPr lang="pt-BR" sz="4400" b="1" dirty="0" smtClean="0">
                <a:solidFill>
                  <a:schemeClr val="accent6">
                    <a:lumMod val="75000"/>
                  </a:schemeClr>
                </a:solidFill>
              </a:rPr>
              <a:t>SEXTA</a:t>
            </a:r>
            <a:r>
              <a:rPr lang="pt-BR" sz="44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capital a atingir </a:t>
            </a:r>
          </a:p>
          <a:p>
            <a:pPr algn="ctr"/>
            <a:r>
              <a:rPr lang="pt-BR" sz="2800" b="1" dirty="0" smtClean="0">
                <a:solidFill>
                  <a:schemeClr val="bg1"/>
                </a:solidFill>
              </a:rPr>
              <a:t>R$ 1 BILHÃO.</a:t>
            </a:r>
          </a:p>
        </p:txBody>
      </p:sp>
    </p:spTree>
    <p:extLst>
      <p:ext uri="{BB962C8B-B14F-4D97-AF65-F5344CB8AC3E}">
        <p14:creationId xmlns:p14="http://schemas.microsoft.com/office/powerpoint/2010/main" val="34815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74772A2E-3E35-6F4E-8863-D2BDDF4CA2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xmlns="" id="{C9163046-69CC-C04C-9755-ED946073B70E}"/>
              </a:ext>
            </a:extLst>
          </p:cNvPr>
          <p:cNvSpPr/>
          <p:nvPr/>
        </p:nvSpPr>
        <p:spPr>
          <a:xfrm>
            <a:off x="2265505" y="0"/>
            <a:ext cx="7660990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xmlns="" id="{D48E095F-059E-4547-99E4-22812E634F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5505" y="2613479"/>
            <a:ext cx="7660990" cy="122970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r>
              <a:rPr lang="pt-BR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Obrigada!</a:t>
            </a:r>
            <a:endParaRPr lang="pt-BR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xmlns="" id="{342A3043-B2F3-BB4B-B613-72228BE93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8864" y="5489697"/>
            <a:ext cx="1394273" cy="106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447D38C-69DF-7E45-A3EF-1DB69FA0C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4759" y="624806"/>
            <a:ext cx="4854876" cy="1282269"/>
          </a:xfrm>
        </p:spPr>
        <p:txBody>
          <a:bodyPr anchor="t">
            <a:normAutofit/>
          </a:bodyPr>
          <a:lstStyle/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Autorregularização</a:t>
            </a:r>
            <a:endParaRPr lang="pt-BR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17F3D94-810C-E541-AEE2-F9406CCBC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7485068"/>
            <a:ext cx="9144000" cy="1655762"/>
          </a:xfrm>
        </p:spPr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Subtítulo da apresentação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E7E28341-1FB9-9B4C-88CD-2B306227FA12}"/>
              </a:ext>
            </a:extLst>
          </p:cNvPr>
          <p:cNvSpPr txBox="1">
            <a:spLocks/>
          </p:cNvSpPr>
          <p:nvPr/>
        </p:nvSpPr>
        <p:spPr>
          <a:xfrm>
            <a:off x="6814402" y="1626198"/>
            <a:ext cx="4546815" cy="386349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Conceito e objetivos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Obtenção de dados para cruzamentos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Levantamento de indícios de irregularidades </a:t>
            </a: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Reuniões de conformidade</a:t>
            </a: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9ABD6D2D-224D-4B43-A3CB-C32AD755D3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1"/>
            <a:ext cx="6464302" cy="6871556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xmlns="" id="{CA33E188-EAC3-A44E-9127-1511EC4B60F5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xmlns="" id="{B374EAD0-95D1-3341-9FC4-B1CB4BFFCA4D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xmlns="" id="{65102DAE-F476-AA44-B72A-7F7FCD77F171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xmlns="" id="{8DC8A8E7-5E2F-CF4B-839B-2B0F55E08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1811" y="5489697"/>
            <a:ext cx="1394273" cy="1066587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874834AD-34E2-094D-8832-3105917E0B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6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Conceito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2187575" y="4471589"/>
            <a:ext cx="4981968" cy="94650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7584" tIns="130048" rIns="227584" bIns="130048" numCol="1" spcCol="1270" anchor="ctr" anchorCtr="0">
            <a:noAutofit/>
          </a:bodyPr>
          <a:lstStyle/>
          <a:p>
            <a:pPr lvl="0" algn="l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BR" sz="3200" b="1" kern="1200" dirty="0"/>
          </a:p>
        </p:txBody>
      </p:sp>
      <p:pic>
        <p:nvPicPr>
          <p:cNvPr id="38" name="Imagem 3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2934" y="1364464"/>
            <a:ext cx="1114097" cy="1537329"/>
          </a:xfrm>
          <a:prstGeom prst="rect">
            <a:avLst/>
          </a:prstGeom>
        </p:spPr>
      </p:pic>
      <p:sp>
        <p:nvSpPr>
          <p:cNvPr id="39" name="Título 1">
            <a:extLst>
              <a:ext uri="{FF2B5EF4-FFF2-40B4-BE49-F238E27FC236}">
                <a16:creationId xmlns:a16="http://schemas.microsoft.com/office/drawing/2014/main" xmlns="" id="{71DABA36-FB70-DC44-B750-2B6B6AC349E9}"/>
              </a:ext>
            </a:extLst>
          </p:cNvPr>
          <p:cNvSpPr txBox="1">
            <a:spLocks/>
          </p:cNvSpPr>
          <p:nvPr/>
        </p:nvSpPr>
        <p:spPr>
          <a:xfrm>
            <a:off x="2482562" y="1637138"/>
            <a:ext cx="9563100" cy="598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que é autorregularização?</a:t>
            </a:r>
            <a:endParaRPr lang="pt-BR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2640059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ítulo 1">
            <a:extLst>
              <a:ext uri="{FF2B5EF4-FFF2-40B4-BE49-F238E27FC236}">
                <a16:creationId xmlns:a16="http://schemas.microsoft.com/office/drawing/2014/main" xmlns="" id="{5E78B63C-529A-5641-AAC2-93FC3A9AEEF9}"/>
              </a:ext>
            </a:extLst>
          </p:cNvPr>
          <p:cNvSpPr txBox="1">
            <a:spLocks/>
          </p:cNvSpPr>
          <p:nvPr/>
        </p:nvSpPr>
        <p:spPr>
          <a:xfrm>
            <a:off x="2619573" y="3494192"/>
            <a:ext cx="8369300" cy="3390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Aumentar a arrecadação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Reduzir custos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Promover conformidade tributária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Assegurar justiça fiscal</a:t>
            </a:r>
            <a:endParaRPr lang="pt-BR" sz="2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61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Bases de dados para cruzamentos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  <p:pic>
        <p:nvPicPr>
          <p:cNvPr id="11" name="Imagem 10" descr="http://sol.fm.br/radio/wp-content/uploads/2018/03/LOGO_RECEITA-MUNICIPAL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1" y="1799530"/>
            <a:ext cx="2347220" cy="1421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Resultado de imagem para receita feder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826" y="1530477"/>
            <a:ext cx="2557032" cy="166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m 13" descr="Resultado de imagem para receita estadual rs logo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005" y="1920239"/>
            <a:ext cx="2838300" cy="90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4" descr="Logo Simples Naciona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46" y="3107163"/>
            <a:ext cx="205740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95501" y="4672346"/>
            <a:ext cx="2144433" cy="11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" descr="Resultado de imagem para logo prefeitura porto alegr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865" y="4576884"/>
            <a:ext cx="2606269" cy="119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9437" y="4672346"/>
            <a:ext cx="2045658" cy="89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52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788BBBE7-1240-9F47-AFE3-200655949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4872327"/>
              </p:ext>
            </p:extLst>
          </p:nvPr>
        </p:nvGraphicFramePr>
        <p:xfrm>
          <a:off x="2247900" y="1764064"/>
          <a:ext cx="9029700" cy="452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Indícios de irregularidades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788BBBE7-1240-9F47-AFE3-200655949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7302199"/>
              </p:ext>
            </p:extLst>
          </p:nvPr>
        </p:nvGraphicFramePr>
        <p:xfrm>
          <a:off x="2247900" y="1764064"/>
          <a:ext cx="9029700" cy="452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Indícios de irregularidades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4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788BBBE7-1240-9F47-AFE3-200655949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5571673"/>
              </p:ext>
            </p:extLst>
          </p:nvPr>
        </p:nvGraphicFramePr>
        <p:xfrm>
          <a:off x="2247900" y="1764064"/>
          <a:ext cx="9029700" cy="452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Indícios de irregularidades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31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788BBBE7-1240-9F47-AFE3-200655949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8589212"/>
              </p:ext>
            </p:extLst>
          </p:nvPr>
        </p:nvGraphicFramePr>
        <p:xfrm>
          <a:off x="2247900" y="1764064"/>
          <a:ext cx="9029700" cy="452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Indícios de irregularidades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7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788BBBE7-1240-9F47-AFE3-200655949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9157433"/>
              </p:ext>
            </p:extLst>
          </p:nvPr>
        </p:nvGraphicFramePr>
        <p:xfrm>
          <a:off x="2247900" y="1764064"/>
          <a:ext cx="9029700" cy="452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ítulo 1">
            <a:extLst>
              <a:ext uri="{FF2B5EF4-FFF2-40B4-BE49-F238E27FC236}">
                <a16:creationId xmlns:a16="http://schemas.microsoft.com/office/drawing/2014/main" xmlns="" id="{A861C228-9CC7-9A44-AE2D-4C806C57A949}"/>
              </a:ext>
            </a:extLst>
          </p:cNvPr>
          <p:cNvSpPr txBox="1">
            <a:spLocks/>
          </p:cNvSpPr>
          <p:nvPr/>
        </p:nvSpPr>
        <p:spPr>
          <a:xfrm>
            <a:off x="2095501" y="830481"/>
            <a:ext cx="9563100" cy="7957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Indícios de irregularidades</a:t>
            </a:r>
            <a:endParaRPr lang="pt-BR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5705C100-9E0C-2F4E-8AE8-1E5F83E5F070}"/>
              </a:ext>
            </a:extLst>
          </p:cNvPr>
          <p:cNvSpPr/>
          <p:nvPr/>
        </p:nvSpPr>
        <p:spPr>
          <a:xfrm>
            <a:off x="-1" y="-1"/>
            <a:ext cx="1673353" cy="6871555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xmlns="" id="{0B87DB2A-05B5-1245-BD93-9996F0E7199E}"/>
              </a:ext>
            </a:extLst>
          </p:cNvPr>
          <p:cNvSpPr txBox="1">
            <a:spLocks/>
          </p:cNvSpPr>
          <p:nvPr/>
        </p:nvSpPr>
        <p:spPr>
          <a:xfrm>
            <a:off x="17741" y="624806"/>
            <a:ext cx="1655610" cy="1001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b="1" spc="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MUNICIPAL DA FAZENDA</a:t>
            </a:r>
            <a:endParaRPr lang="pt-BR" sz="1100" b="1" spc="2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F0B48FE-6EB4-2D40-AEFA-E40D1BB2D6E2}"/>
              </a:ext>
            </a:extLst>
          </p:cNvPr>
          <p:cNvSpPr/>
          <p:nvPr/>
        </p:nvSpPr>
        <p:spPr>
          <a:xfrm>
            <a:off x="355717" y="331224"/>
            <a:ext cx="105670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 GESTÃO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xmlns="" id="{A8341D0A-D6FD-134A-87C4-F64B76F33DF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alphaModFix amt="7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863529"/>
            <a:ext cx="1673352" cy="199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4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3564</TotalTime>
  <Words>414</Words>
  <Application>Microsoft Office PowerPoint</Application>
  <PresentationFormat>Widescreen</PresentationFormat>
  <Paragraphs>95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6" baseType="lpstr">
      <vt:lpstr>Arial</vt:lpstr>
      <vt:lpstr>Tema do Office</vt:lpstr>
      <vt:lpstr>Apresentação do PowerPoint</vt:lpstr>
      <vt:lpstr>Autorregularização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Reuniões de conformidade</vt:lpstr>
      <vt:lpstr>Apresentação do PowerPoint</vt:lpstr>
      <vt:lpstr>Apresentação do PowerPoint</vt:lpstr>
      <vt:lpstr>Apresentação do PowerPoint</vt:lpstr>
      <vt:lpstr>Obrigada!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pedro s van helden</dc:creator>
  <cp:lastModifiedBy>Sandra Marlusa Severo Quadrado</cp:lastModifiedBy>
  <cp:revision>75</cp:revision>
  <dcterms:created xsi:type="dcterms:W3CDTF">2021-01-05T12:09:51Z</dcterms:created>
  <dcterms:modified xsi:type="dcterms:W3CDTF">2021-10-04T11:46:42Z</dcterms:modified>
</cp:coreProperties>
</file>