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302" r:id="rId5"/>
    <p:sldId id="257" r:id="rId6"/>
    <p:sldId id="262" r:id="rId7"/>
    <p:sldId id="258" r:id="rId8"/>
    <p:sldId id="263" r:id="rId9"/>
    <p:sldId id="261" r:id="rId10"/>
    <p:sldId id="309" r:id="rId11"/>
    <p:sldId id="308" r:id="rId12"/>
    <p:sldId id="311" r:id="rId13"/>
    <p:sldId id="312" r:id="rId14"/>
    <p:sldId id="314" r:id="rId15"/>
    <p:sldId id="267" r:id="rId16"/>
    <p:sldId id="276" r:id="rId17"/>
    <p:sldId id="303" r:id="rId18"/>
    <p:sldId id="304" r:id="rId19"/>
    <p:sldId id="305" r:id="rId20"/>
    <p:sldId id="306" r:id="rId21"/>
    <p:sldId id="307" r:id="rId22"/>
    <p:sldId id="279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1CFE5"/>
    <a:srgbClr val="639FCB"/>
    <a:srgbClr val="BCE2DA"/>
    <a:srgbClr val="1A3B47"/>
    <a:srgbClr val="F4C5D1"/>
    <a:srgbClr val="FFF5BF"/>
    <a:srgbClr val="BBB9DA"/>
    <a:srgbClr val="F7AC6F"/>
    <a:srgbClr val="7A7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06BA71-0EBD-4B15-88F4-15BC009C8C4C}" v="2" dt="2021-08-30T17:03:18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94343" autoAdjust="0"/>
  </p:normalViewPr>
  <p:slideViewPr>
    <p:cSldViewPr snapToGrid="0">
      <p:cViewPr varScale="1">
        <p:scale>
          <a:sx n="41" d="100"/>
          <a:sy n="41" d="100"/>
        </p:scale>
        <p:origin x="8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EAA723-53D2-46AE-A38C-5D1592EF9854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6965B13-B1CE-4E93-AAAC-33C3F5DDF8AD}">
      <dgm:prSet phldrT="[Texto]" custT="1"/>
      <dgm:spPr>
        <a:noFill/>
        <a:ln w="19050">
          <a:solidFill>
            <a:srgbClr val="1A3B47"/>
          </a:solidFill>
        </a:ln>
      </dgm:spPr>
      <dgm:t>
        <a:bodyPr/>
        <a:lstStyle/>
        <a:p>
          <a:r>
            <a:rPr lang="pt-BR" sz="3200" noProof="0" dirty="0">
              <a:solidFill>
                <a:schemeClr val="tx1"/>
              </a:solidFill>
            </a:rPr>
            <a:t>Transformação</a:t>
          </a:r>
          <a:r>
            <a:rPr lang="es-ES_tradnl" sz="3200" dirty="0">
              <a:solidFill>
                <a:schemeClr val="tx1"/>
              </a:solidFill>
            </a:rPr>
            <a:t> digital das Administrações Públicas</a:t>
          </a:r>
          <a:endParaRPr lang="pt-BR" sz="3200" dirty="0">
            <a:solidFill>
              <a:schemeClr val="tx1"/>
            </a:solidFill>
          </a:endParaRPr>
        </a:p>
      </dgm:t>
    </dgm:pt>
    <dgm:pt modelId="{CF710ABC-D974-4588-BE8F-9F7C59032687}" type="parTrans" cxnId="{91B9571C-A149-4167-B8B7-6ECF55189284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AB2C3C90-B063-4A62-A4CE-FE40A28E1765}" type="sibTrans" cxnId="{91B9571C-A149-4167-B8B7-6ECF55189284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4AD7CD9C-56E7-4F1A-A5CD-6A489F193E9D}">
      <dgm:prSet phldrT="[Texto]" custT="1"/>
      <dgm:spPr>
        <a:noFill/>
        <a:ln w="15875">
          <a:solidFill>
            <a:srgbClr val="1A3B47"/>
          </a:solidFill>
        </a:ln>
      </dgm:spPr>
      <dgm:t>
        <a:bodyPr/>
        <a:lstStyle/>
        <a:p>
          <a:r>
            <a:rPr lang="pt-BR" sz="2800" noProof="0" dirty="0">
              <a:solidFill>
                <a:schemeClr val="tx1"/>
              </a:solidFill>
            </a:rPr>
            <a:t>Serviços</a:t>
          </a:r>
          <a:r>
            <a:rPr lang="es-ES_tradnl" sz="3600" dirty="0">
              <a:solidFill>
                <a:schemeClr val="tx1"/>
              </a:solidFill>
            </a:rPr>
            <a:t> </a:t>
          </a:r>
          <a:r>
            <a:rPr lang="pt-BR" sz="2800" noProof="0" dirty="0">
              <a:solidFill>
                <a:schemeClr val="tx1"/>
              </a:solidFill>
            </a:rPr>
            <a:t>ao</a:t>
          </a:r>
          <a:r>
            <a:rPr lang="es-ES_tradnl" sz="2800" dirty="0">
              <a:solidFill>
                <a:schemeClr val="tx1"/>
              </a:solidFill>
            </a:rPr>
            <a:t> </a:t>
          </a:r>
          <a:r>
            <a:rPr lang="pt-BR" sz="2800" noProof="0" dirty="0">
              <a:solidFill>
                <a:schemeClr val="tx1"/>
              </a:solidFill>
            </a:rPr>
            <a:t>cidadão</a:t>
          </a:r>
        </a:p>
      </dgm:t>
    </dgm:pt>
    <dgm:pt modelId="{1871729B-6BAC-44EE-8FDA-49878A597D20}" type="parTrans" cxnId="{AF76A922-B07C-462D-BEA6-6C2C668DB080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7D97BC6A-FE4F-4C0E-B7FA-86A7EC9A956D}" type="sibTrans" cxnId="{AF76A922-B07C-462D-BEA6-6C2C668DB080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60F105B9-861F-458C-AA8E-AB229C477C91}">
      <dgm:prSet phldrT="[Texto]" custT="1"/>
      <dgm:spPr>
        <a:noFill/>
        <a:ln w="15875">
          <a:solidFill>
            <a:srgbClr val="1A3B47"/>
          </a:solidFill>
        </a:ln>
      </dgm:spPr>
      <dgm:t>
        <a:bodyPr/>
        <a:lstStyle/>
        <a:p>
          <a:r>
            <a:rPr lang="pt-BR" sz="2800" noProof="0" dirty="0">
              <a:solidFill>
                <a:schemeClr val="tx1"/>
              </a:solidFill>
            </a:rPr>
            <a:t>Eficiência</a:t>
          </a:r>
          <a:r>
            <a:rPr lang="es-ES_tradnl" sz="2800" dirty="0">
              <a:solidFill>
                <a:schemeClr val="tx1"/>
              </a:solidFill>
            </a:rPr>
            <a:t> </a:t>
          </a:r>
          <a:r>
            <a:rPr lang="pt-BR" sz="2800" noProof="0" dirty="0">
              <a:solidFill>
                <a:schemeClr val="tx1"/>
              </a:solidFill>
            </a:rPr>
            <a:t>aos</a:t>
          </a:r>
          <a:r>
            <a:rPr lang="es-ES_tradnl" sz="2800" dirty="0">
              <a:solidFill>
                <a:schemeClr val="tx1"/>
              </a:solidFill>
            </a:rPr>
            <a:t> Estados e </a:t>
          </a:r>
          <a:r>
            <a:rPr lang="pt-BR" sz="2800" noProof="0" dirty="0">
              <a:solidFill>
                <a:schemeClr val="tx1"/>
              </a:solidFill>
            </a:rPr>
            <a:t>Municípios</a:t>
          </a:r>
        </a:p>
      </dgm:t>
    </dgm:pt>
    <dgm:pt modelId="{CDCBDF3C-600F-4871-9BCA-971A0F162B83}" type="parTrans" cxnId="{85C8DA53-EB5B-4EDC-BC9B-9B97A01B4E7D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1FA7544C-B78F-4368-99E8-70D465FC3E39}" type="sibTrans" cxnId="{85C8DA53-EB5B-4EDC-BC9B-9B97A01B4E7D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48E4F670-C036-42E6-BEEA-F6725E601319}" type="pres">
      <dgm:prSet presAssocID="{8AEAA723-53D2-46AE-A38C-5D1592EF985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7905156-A97A-4B64-8672-B35CC9CE4997}" type="pres">
      <dgm:prSet presAssocID="{D6965B13-B1CE-4E93-AAAC-33C3F5DDF8AD}" presName="vertOne" presStyleCnt="0"/>
      <dgm:spPr/>
    </dgm:pt>
    <dgm:pt modelId="{338491A9-4C69-43B6-82F7-BE7122DE768A}" type="pres">
      <dgm:prSet presAssocID="{D6965B13-B1CE-4E93-AAAC-33C3F5DDF8AD}" presName="txOne" presStyleLbl="node0" presStyleIdx="0" presStyleCnt="1" custScaleX="100009" custScaleY="25192">
        <dgm:presLayoutVars>
          <dgm:chPref val="3"/>
        </dgm:presLayoutVars>
      </dgm:prSet>
      <dgm:spPr/>
    </dgm:pt>
    <dgm:pt modelId="{66A48E59-9C11-41A6-8718-6D23C0F67602}" type="pres">
      <dgm:prSet presAssocID="{D6965B13-B1CE-4E93-AAAC-33C3F5DDF8AD}" presName="parTransOne" presStyleCnt="0"/>
      <dgm:spPr/>
    </dgm:pt>
    <dgm:pt modelId="{9B4F03FB-6704-4453-8450-92A2D93F6978}" type="pres">
      <dgm:prSet presAssocID="{D6965B13-B1CE-4E93-AAAC-33C3F5DDF8AD}" presName="horzOne" presStyleCnt="0"/>
      <dgm:spPr/>
    </dgm:pt>
    <dgm:pt modelId="{300838CB-70D5-4E87-9BA4-9E784DAF2481}" type="pres">
      <dgm:prSet presAssocID="{4AD7CD9C-56E7-4F1A-A5CD-6A489F193E9D}" presName="vertTwo" presStyleCnt="0"/>
      <dgm:spPr/>
    </dgm:pt>
    <dgm:pt modelId="{18011923-3348-4B37-A295-6767084EF148}" type="pres">
      <dgm:prSet presAssocID="{4AD7CD9C-56E7-4F1A-A5CD-6A489F193E9D}" presName="txTwo" presStyleLbl="node2" presStyleIdx="0" presStyleCnt="2" custScaleX="218452" custScaleY="27121">
        <dgm:presLayoutVars>
          <dgm:chPref val="3"/>
        </dgm:presLayoutVars>
      </dgm:prSet>
      <dgm:spPr/>
    </dgm:pt>
    <dgm:pt modelId="{90AEF3B0-328C-43A3-89CB-517669D1D286}" type="pres">
      <dgm:prSet presAssocID="{4AD7CD9C-56E7-4F1A-A5CD-6A489F193E9D}" presName="horzTwo" presStyleCnt="0"/>
      <dgm:spPr/>
    </dgm:pt>
    <dgm:pt modelId="{0E2A2F37-4936-4A6C-8683-8AEFFBCE25FF}" type="pres">
      <dgm:prSet presAssocID="{7D97BC6A-FE4F-4C0E-B7FA-86A7EC9A956D}" presName="sibSpaceTwo" presStyleCnt="0"/>
      <dgm:spPr/>
    </dgm:pt>
    <dgm:pt modelId="{EE7E256D-8F57-4182-9F32-653B7326F5EC}" type="pres">
      <dgm:prSet presAssocID="{60F105B9-861F-458C-AA8E-AB229C477C91}" presName="vertTwo" presStyleCnt="0"/>
      <dgm:spPr/>
    </dgm:pt>
    <dgm:pt modelId="{E91BC40F-2794-4744-9EEE-97E30845709F}" type="pres">
      <dgm:prSet presAssocID="{60F105B9-861F-458C-AA8E-AB229C477C91}" presName="txTwo" presStyleLbl="node2" presStyleIdx="1" presStyleCnt="2" custScaleX="218327" custScaleY="27101">
        <dgm:presLayoutVars>
          <dgm:chPref val="3"/>
        </dgm:presLayoutVars>
      </dgm:prSet>
      <dgm:spPr/>
    </dgm:pt>
    <dgm:pt modelId="{DD1756C0-4A85-4169-BB91-9E195B18482C}" type="pres">
      <dgm:prSet presAssocID="{60F105B9-861F-458C-AA8E-AB229C477C91}" presName="horzTwo" presStyleCnt="0"/>
      <dgm:spPr/>
    </dgm:pt>
  </dgm:ptLst>
  <dgm:cxnLst>
    <dgm:cxn modelId="{91B9571C-A149-4167-B8B7-6ECF55189284}" srcId="{8AEAA723-53D2-46AE-A38C-5D1592EF9854}" destId="{D6965B13-B1CE-4E93-AAAC-33C3F5DDF8AD}" srcOrd="0" destOrd="0" parTransId="{CF710ABC-D974-4588-BE8F-9F7C59032687}" sibTransId="{AB2C3C90-B063-4A62-A4CE-FE40A28E1765}"/>
    <dgm:cxn modelId="{AF76A922-B07C-462D-BEA6-6C2C668DB080}" srcId="{D6965B13-B1CE-4E93-AAAC-33C3F5DDF8AD}" destId="{4AD7CD9C-56E7-4F1A-A5CD-6A489F193E9D}" srcOrd="0" destOrd="0" parTransId="{1871729B-6BAC-44EE-8FDA-49878A597D20}" sibTransId="{7D97BC6A-FE4F-4C0E-B7FA-86A7EC9A956D}"/>
    <dgm:cxn modelId="{8A31716E-C4A2-47E8-9C01-C66A37FDC6CE}" type="presOf" srcId="{4AD7CD9C-56E7-4F1A-A5CD-6A489F193E9D}" destId="{18011923-3348-4B37-A295-6767084EF148}" srcOrd="0" destOrd="0" presId="urn:microsoft.com/office/officeart/2005/8/layout/hierarchy4"/>
    <dgm:cxn modelId="{4BBBF670-CA44-4518-8F33-8951DD212FB1}" type="presOf" srcId="{D6965B13-B1CE-4E93-AAAC-33C3F5DDF8AD}" destId="{338491A9-4C69-43B6-82F7-BE7122DE768A}" srcOrd="0" destOrd="0" presId="urn:microsoft.com/office/officeart/2005/8/layout/hierarchy4"/>
    <dgm:cxn modelId="{85C8DA53-EB5B-4EDC-BC9B-9B97A01B4E7D}" srcId="{D6965B13-B1CE-4E93-AAAC-33C3F5DDF8AD}" destId="{60F105B9-861F-458C-AA8E-AB229C477C91}" srcOrd="1" destOrd="0" parTransId="{CDCBDF3C-600F-4871-9BCA-971A0F162B83}" sibTransId="{1FA7544C-B78F-4368-99E8-70D465FC3E39}"/>
    <dgm:cxn modelId="{5FA65757-5577-439C-81A2-536558EBFA57}" type="presOf" srcId="{60F105B9-861F-458C-AA8E-AB229C477C91}" destId="{E91BC40F-2794-4744-9EEE-97E30845709F}" srcOrd="0" destOrd="0" presId="urn:microsoft.com/office/officeart/2005/8/layout/hierarchy4"/>
    <dgm:cxn modelId="{01B1F27E-5C43-406B-97D4-6868984A6C72}" type="presOf" srcId="{8AEAA723-53D2-46AE-A38C-5D1592EF9854}" destId="{48E4F670-C036-42E6-BEEA-F6725E601319}" srcOrd="0" destOrd="0" presId="urn:microsoft.com/office/officeart/2005/8/layout/hierarchy4"/>
    <dgm:cxn modelId="{33CF1461-8B7F-4C7D-ABB1-AF09EE2CD748}" type="presParOf" srcId="{48E4F670-C036-42E6-BEEA-F6725E601319}" destId="{B7905156-A97A-4B64-8672-B35CC9CE4997}" srcOrd="0" destOrd="0" presId="urn:microsoft.com/office/officeart/2005/8/layout/hierarchy4"/>
    <dgm:cxn modelId="{1E41DFBE-2476-4D0F-B62C-DB859DC6096A}" type="presParOf" srcId="{B7905156-A97A-4B64-8672-B35CC9CE4997}" destId="{338491A9-4C69-43B6-82F7-BE7122DE768A}" srcOrd="0" destOrd="0" presId="urn:microsoft.com/office/officeart/2005/8/layout/hierarchy4"/>
    <dgm:cxn modelId="{3BA85C1C-62A4-4706-B94F-2A0565ABD38F}" type="presParOf" srcId="{B7905156-A97A-4B64-8672-B35CC9CE4997}" destId="{66A48E59-9C11-41A6-8718-6D23C0F67602}" srcOrd="1" destOrd="0" presId="urn:microsoft.com/office/officeart/2005/8/layout/hierarchy4"/>
    <dgm:cxn modelId="{DC0BBFEF-CF98-4BED-882E-8AB5A90CD567}" type="presParOf" srcId="{B7905156-A97A-4B64-8672-B35CC9CE4997}" destId="{9B4F03FB-6704-4453-8450-92A2D93F6978}" srcOrd="2" destOrd="0" presId="urn:microsoft.com/office/officeart/2005/8/layout/hierarchy4"/>
    <dgm:cxn modelId="{57B10C00-CAE8-48DE-9CAE-F71CA094A5FB}" type="presParOf" srcId="{9B4F03FB-6704-4453-8450-92A2D93F6978}" destId="{300838CB-70D5-4E87-9BA4-9E784DAF2481}" srcOrd="0" destOrd="0" presId="urn:microsoft.com/office/officeart/2005/8/layout/hierarchy4"/>
    <dgm:cxn modelId="{8C147A22-20F7-4917-84B7-82E941B9DF2A}" type="presParOf" srcId="{300838CB-70D5-4E87-9BA4-9E784DAF2481}" destId="{18011923-3348-4B37-A295-6767084EF148}" srcOrd="0" destOrd="0" presId="urn:microsoft.com/office/officeart/2005/8/layout/hierarchy4"/>
    <dgm:cxn modelId="{F1BBFF7A-1C26-4A5E-8B9B-9ADC3C51E709}" type="presParOf" srcId="{300838CB-70D5-4E87-9BA4-9E784DAF2481}" destId="{90AEF3B0-328C-43A3-89CB-517669D1D286}" srcOrd="1" destOrd="0" presId="urn:microsoft.com/office/officeart/2005/8/layout/hierarchy4"/>
    <dgm:cxn modelId="{D40C039B-E5B8-4177-A715-B8C317E4882A}" type="presParOf" srcId="{9B4F03FB-6704-4453-8450-92A2D93F6978}" destId="{0E2A2F37-4936-4A6C-8683-8AEFFBCE25FF}" srcOrd="1" destOrd="0" presId="urn:microsoft.com/office/officeart/2005/8/layout/hierarchy4"/>
    <dgm:cxn modelId="{014BF5D1-BF77-4D55-A2AB-DDD451CD71DA}" type="presParOf" srcId="{9B4F03FB-6704-4453-8450-92A2D93F6978}" destId="{EE7E256D-8F57-4182-9F32-653B7326F5EC}" srcOrd="2" destOrd="0" presId="urn:microsoft.com/office/officeart/2005/8/layout/hierarchy4"/>
    <dgm:cxn modelId="{63EBCE4C-BD36-4DD8-92AD-84E4E18684B8}" type="presParOf" srcId="{EE7E256D-8F57-4182-9F32-653B7326F5EC}" destId="{E91BC40F-2794-4744-9EEE-97E30845709F}" srcOrd="0" destOrd="0" presId="urn:microsoft.com/office/officeart/2005/8/layout/hierarchy4"/>
    <dgm:cxn modelId="{591D0DBB-7A3F-4AA1-B3DF-9CD84A67D559}" type="presParOf" srcId="{EE7E256D-8F57-4182-9F32-653B7326F5EC}" destId="{DD1756C0-4A85-4169-BB91-9E195B18482C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491A9-4C69-43B6-82F7-BE7122DE768A}">
      <dsp:nvSpPr>
        <dsp:cNvPr id="0" name=""/>
        <dsp:cNvSpPr/>
      </dsp:nvSpPr>
      <dsp:spPr>
        <a:xfrm>
          <a:off x="3942" y="995717"/>
          <a:ext cx="7271339" cy="1267376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rgbClr val="1A3B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noProof="0" dirty="0">
              <a:solidFill>
                <a:schemeClr val="tx1"/>
              </a:solidFill>
            </a:rPr>
            <a:t>Transformação</a:t>
          </a:r>
          <a:r>
            <a:rPr lang="es-ES_tradnl" sz="3200" kern="1200" dirty="0">
              <a:solidFill>
                <a:schemeClr val="tx1"/>
              </a:solidFill>
            </a:rPr>
            <a:t> digital das Administrações Públicas</a:t>
          </a:r>
          <a:endParaRPr lang="pt-BR" sz="3200" kern="1200" dirty="0">
            <a:solidFill>
              <a:schemeClr val="tx1"/>
            </a:solidFill>
          </a:endParaRPr>
        </a:p>
      </dsp:txBody>
      <dsp:txXfrm>
        <a:off x="41062" y="1032837"/>
        <a:ext cx="7197099" cy="1193136"/>
      </dsp:txXfrm>
    </dsp:sp>
    <dsp:sp modelId="{18011923-3348-4B37-A295-6767084EF148}">
      <dsp:nvSpPr>
        <dsp:cNvPr id="0" name=""/>
        <dsp:cNvSpPr/>
      </dsp:nvSpPr>
      <dsp:spPr>
        <a:xfrm>
          <a:off x="4269" y="2670730"/>
          <a:ext cx="3567768" cy="1364422"/>
        </a:xfrm>
        <a:prstGeom prst="roundRect">
          <a:avLst>
            <a:gd name="adj" fmla="val 10000"/>
          </a:avLst>
        </a:prstGeom>
        <a:noFill/>
        <a:ln w="15875" cap="flat" cmpd="sng" algn="ctr">
          <a:solidFill>
            <a:srgbClr val="1A3B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noProof="0" dirty="0">
              <a:solidFill>
                <a:schemeClr val="tx1"/>
              </a:solidFill>
            </a:rPr>
            <a:t>Serviços</a:t>
          </a:r>
          <a:r>
            <a:rPr lang="es-ES_tradnl" sz="3600" kern="1200" dirty="0">
              <a:solidFill>
                <a:schemeClr val="tx1"/>
              </a:solidFill>
            </a:rPr>
            <a:t> </a:t>
          </a:r>
          <a:r>
            <a:rPr lang="pt-BR" sz="2800" kern="1200" noProof="0" dirty="0">
              <a:solidFill>
                <a:schemeClr val="tx1"/>
              </a:solidFill>
            </a:rPr>
            <a:t>ao</a:t>
          </a:r>
          <a:r>
            <a:rPr lang="es-ES_tradnl" sz="2800" kern="1200" dirty="0">
              <a:solidFill>
                <a:schemeClr val="tx1"/>
              </a:solidFill>
            </a:rPr>
            <a:t> </a:t>
          </a:r>
          <a:r>
            <a:rPr lang="pt-BR" sz="2800" kern="1200" noProof="0" dirty="0">
              <a:solidFill>
                <a:schemeClr val="tx1"/>
              </a:solidFill>
            </a:rPr>
            <a:t>cidadão</a:t>
          </a:r>
        </a:p>
      </dsp:txBody>
      <dsp:txXfrm>
        <a:off x="44232" y="2710693"/>
        <a:ext cx="3487842" cy="1284496"/>
      </dsp:txXfrm>
    </dsp:sp>
    <dsp:sp modelId="{E91BC40F-2794-4744-9EEE-97E30845709F}">
      <dsp:nvSpPr>
        <dsp:cNvPr id="0" name=""/>
        <dsp:cNvSpPr/>
      </dsp:nvSpPr>
      <dsp:spPr>
        <a:xfrm>
          <a:off x="3709227" y="2670730"/>
          <a:ext cx="3565727" cy="1363416"/>
        </a:xfrm>
        <a:prstGeom prst="roundRect">
          <a:avLst>
            <a:gd name="adj" fmla="val 10000"/>
          </a:avLst>
        </a:prstGeom>
        <a:noFill/>
        <a:ln w="15875" cap="flat" cmpd="sng" algn="ctr">
          <a:solidFill>
            <a:srgbClr val="1A3B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noProof="0" dirty="0">
              <a:solidFill>
                <a:schemeClr val="tx1"/>
              </a:solidFill>
            </a:rPr>
            <a:t>Eficiência</a:t>
          </a:r>
          <a:r>
            <a:rPr lang="es-ES_tradnl" sz="2800" kern="1200" dirty="0">
              <a:solidFill>
                <a:schemeClr val="tx1"/>
              </a:solidFill>
            </a:rPr>
            <a:t> </a:t>
          </a:r>
          <a:r>
            <a:rPr lang="pt-BR" sz="2800" kern="1200" noProof="0" dirty="0">
              <a:solidFill>
                <a:schemeClr val="tx1"/>
              </a:solidFill>
            </a:rPr>
            <a:t>aos</a:t>
          </a:r>
          <a:r>
            <a:rPr lang="es-ES_tradnl" sz="2800" kern="1200" dirty="0">
              <a:solidFill>
                <a:schemeClr val="tx1"/>
              </a:solidFill>
            </a:rPr>
            <a:t> Estados e </a:t>
          </a:r>
          <a:r>
            <a:rPr lang="pt-BR" sz="2800" kern="1200" noProof="0" dirty="0">
              <a:solidFill>
                <a:schemeClr val="tx1"/>
              </a:solidFill>
            </a:rPr>
            <a:t>Municípios</a:t>
          </a:r>
        </a:p>
      </dsp:txBody>
      <dsp:txXfrm>
        <a:off x="3749160" y="2710663"/>
        <a:ext cx="3485861" cy="1283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790C-1219-47E7-B7D6-E2B2F59CEECD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F5D8C-7E1F-4E3B-B0B9-A4CAB50F91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463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06982-5116-4826-8514-EAE25624A9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8D8C1D5-75D7-493E-AE17-7398675B2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55BE6E5-6531-4915-8FDA-830D232E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A2DEE3-0C36-4310-9B6E-C562B0BDE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22393C-A419-4DDB-A4D9-E03806D88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2806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F8FD1D-7400-4B95-80A5-4C2048CD0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198E982-E7A6-47B4-8BEB-B242F7ED5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F92687-B36F-46FB-997C-51BF75EE1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C0EBDD-67EB-4FDD-B05D-7AC80E35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D36964-3846-440A-AA55-6C2908330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7504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7F38E5-EAF5-45FB-A95E-72E8B37D36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44FBA51-9127-4B0E-B349-F8305C037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38F61FB-0CE8-4AC1-90D8-C6A2D47EB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AD63257-1F97-40EE-844C-5494855B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4ED606-287C-4184-982A-DC4AA2AC3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4362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3EB903-E2C3-46D7-88D7-76BB1C7BD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B37E417-24ED-47E3-991F-DB2CAF801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D3F2FBC-A2E9-4EE6-BC57-DB95CBC4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098717E-EAE5-4C9B-84CE-D71E2F843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DF08B6B-B59C-4014-84D4-6DAB44FD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435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DAA54A-A802-4C59-BD83-88958956C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80D7496-F070-4508-8678-A88C734F7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B52D4B-3BE6-4F03-A441-BE505DC15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032AAC-4695-4316-8F40-ECC7E2708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9FCB6D-DBD6-460E-8791-DEA15F838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610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42B804-80FF-4265-B48B-5CA599DE6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A58AE0-7BBB-432C-9BE8-E897CDA7A7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847CF5D-2D5B-497C-9FAF-2CF0A075EB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F8C6A2-9961-413D-8671-0085CD43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D75C9F-2EC3-4187-9FE5-459883BEE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312D323-6230-473A-B34F-98EBD3A7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46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2ADCC-6079-45DC-B5CA-C3722C563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0873C96-8991-4EB5-829B-D9A00F365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44C3D6E-1F86-40CF-A6A8-30EE174FF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E5938C4-6D31-4BBC-8026-5BA035321F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95C5B2D-01BB-48E1-93FD-CEB3CF715C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C3969FB-3F9C-4B4F-BC73-B4765DBCF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5474B1F-FB6E-4551-9FEC-700BE1E1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529938E-CDE5-4AFA-9D21-A51478BC2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749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DBFB3E-359C-4767-92EA-AD2DC894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4662CA2-144E-4700-A9CB-626D27359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97185F7-028B-40BD-A037-DCD1299F6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6D9B777-A26B-4F81-A0BA-7D36A7A5B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01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5231513-DDFD-4390-B92E-4B9C897B2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BEE4067-73DC-4AA9-9862-18615DE8F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4C4AC3C-2F84-447D-967D-8EF5F0930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420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16A657-06EF-4069-B159-AD1894709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0919BE-F5CC-48F6-8F19-E297A3275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84D8A28-8BE5-4753-A019-FC9A50C87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DA0AAF-DAB2-410C-9F17-BFF8A45D5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F488BD9-55EB-4C28-BD40-EA87590B7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FA31FEC-B45D-4FB0-BFA2-40EBAFE14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564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3F6BA8-8F43-44DF-B413-836346C9C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540F842-6CE0-4DA8-8B77-859F03A49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DCEE55D-F252-4FC6-80EB-17AE4F6A59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70C36B9-7624-4692-9C8A-5A9E319C6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6489B0-FCF1-4087-8EE5-07C99EC28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1B317E3-20FB-404A-9EA5-B603EE14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3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9A70C04-BDDE-42E0-8819-F4846F5AE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D982A8-7495-412B-B25E-657D70E3C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626E817-A253-458F-AB9E-4AF7947B5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63DC6-9A81-403C-80FC-3985538D7698}" type="datetimeFigureOut">
              <a:rPr lang="pt-BR" smtClean="0"/>
              <a:t>30/08/2021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79CD19-807E-4E70-846F-51D3CA3B9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8F2565C-8CCF-4C8B-95CE-240206CB92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DB128-FCF1-4050-B171-37C641C9DC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64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4.png"/><Relationship Id="rId3" Type="http://schemas.openxmlformats.org/officeDocument/2006/relationships/image" Target="../media/image50.svg"/><Relationship Id="rId7" Type="http://schemas.openxmlformats.org/officeDocument/2006/relationships/image" Target="../media/image53.svg"/><Relationship Id="rId12" Type="http://schemas.openxmlformats.org/officeDocument/2006/relationships/image" Target="../media/image6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62.png"/><Relationship Id="rId5" Type="http://schemas.openxmlformats.org/officeDocument/2006/relationships/image" Target="../media/image52.svg"/><Relationship Id="rId10" Type="http://schemas.openxmlformats.org/officeDocument/2006/relationships/image" Target="../media/image61.png"/><Relationship Id="rId4" Type="http://schemas.openxmlformats.org/officeDocument/2006/relationships/image" Target="../media/image4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0.svg"/><Relationship Id="rId7" Type="http://schemas.openxmlformats.org/officeDocument/2006/relationships/image" Target="../media/image6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66.jpeg"/><Relationship Id="rId9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13" Type="http://schemas.openxmlformats.org/officeDocument/2006/relationships/image" Target="../media/image11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svg"/><Relationship Id="rId2" Type="http://schemas.openxmlformats.org/officeDocument/2006/relationships/image" Target="../media/image59.jpeg"/><Relationship Id="rId16" Type="http://schemas.openxmlformats.org/officeDocument/2006/relationships/image" Target="../media/image3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sv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24.png"/><Relationship Id="rId10" Type="http://schemas.openxmlformats.org/officeDocument/2006/relationships/image" Target="../media/image74.svg"/><Relationship Id="rId4" Type="http://schemas.openxmlformats.org/officeDocument/2006/relationships/image" Target="../media/image68.svg"/><Relationship Id="rId9" Type="http://schemas.openxmlformats.org/officeDocument/2006/relationships/image" Target="../media/image73.png"/><Relationship Id="rId1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sv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sv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3.svg"/><Relationship Id="rId5" Type="http://schemas.openxmlformats.org/officeDocument/2006/relationships/image" Target="../media/image18.svg"/><Relationship Id="rId10" Type="http://schemas.openxmlformats.org/officeDocument/2006/relationships/image" Target="../media/image11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12.svg"/><Relationship Id="rId3" Type="http://schemas.microsoft.com/office/2007/relationships/hdphoto" Target="../media/hdphoto1.wdp"/><Relationship Id="rId7" Type="http://schemas.openxmlformats.org/officeDocument/2006/relationships/image" Target="../media/image30.svg"/><Relationship Id="rId12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35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13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Relationship Id="rId1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13" Type="http://schemas.openxmlformats.org/officeDocument/2006/relationships/image" Target="../media/image58.png"/><Relationship Id="rId3" Type="http://schemas.openxmlformats.org/officeDocument/2006/relationships/image" Target="../media/image50.svg"/><Relationship Id="rId7" Type="http://schemas.openxmlformats.org/officeDocument/2006/relationships/image" Target="../media/image13.png"/><Relationship Id="rId12" Type="http://schemas.openxmlformats.org/officeDocument/2006/relationships/image" Target="../media/image5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svg"/><Relationship Id="rId11" Type="http://schemas.openxmlformats.org/officeDocument/2006/relationships/image" Target="../media/image56.png"/><Relationship Id="rId5" Type="http://schemas.openxmlformats.org/officeDocument/2006/relationships/image" Target="../media/image45.png"/><Relationship Id="rId10" Type="http://schemas.openxmlformats.org/officeDocument/2006/relationships/image" Target="../media/image55.png"/><Relationship Id="rId4" Type="http://schemas.openxmlformats.org/officeDocument/2006/relationships/image" Target="../media/image51.jpeg"/><Relationship Id="rId9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4479C0C1-B3D3-47AF-9CDA-64FE3023764A}"/>
              </a:ext>
            </a:extLst>
          </p:cNvPr>
          <p:cNvSpPr/>
          <p:nvPr/>
        </p:nvSpPr>
        <p:spPr>
          <a:xfrm>
            <a:off x="0" y="3127476"/>
            <a:ext cx="4140679" cy="1564067"/>
          </a:xfrm>
          <a:custGeom>
            <a:avLst/>
            <a:gdLst>
              <a:gd name="connsiteX0" fmla="*/ 0 w 4140679"/>
              <a:gd name="connsiteY0" fmla="*/ 0 h 1676211"/>
              <a:gd name="connsiteX1" fmla="*/ 4140679 w 4140679"/>
              <a:gd name="connsiteY1" fmla="*/ 0 h 1676211"/>
              <a:gd name="connsiteX2" fmla="*/ 4140679 w 4140679"/>
              <a:gd name="connsiteY2" fmla="*/ 1676211 h 1676211"/>
              <a:gd name="connsiteX3" fmla="*/ 0 w 4140679"/>
              <a:gd name="connsiteY3" fmla="*/ 1676211 h 1676211"/>
              <a:gd name="connsiteX4" fmla="*/ 0 w 4140679"/>
              <a:gd name="connsiteY4" fmla="*/ 0 h 1676211"/>
              <a:gd name="connsiteX0" fmla="*/ 8626 w 4140679"/>
              <a:gd name="connsiteY0" fmla="*/ 1199071 h 1676211"/>
              <a:gd name="connsiteX1" fmla="*/ 4140679 w 4140679"/>
              <a:gd name="connsiteY1" fmla="*/ 0 h 1676211"/>
              <a:gd name="connsiteX2" fmla="*/ 4140679 w 4140679"/>
              <a:gd name="connsiteY2" fmla="*/ 1676211 h 1676211"/>
              <a:gd name="connsiteX3" fmla="*/ 0 w 4140679"/>
              <a:gd name="connsiteY3" fmla="*/ 1676211 h 1676211"/>
              <a:gd name="connsiteX4" fmla="*/ 8626 w 4140679"/>
              <a:gd name="connsiteY4" fmla="*/ 1199071 h 1676211"/>
              <a:gd name="connsiteX0" fmla="*/ 8626 w 4140679"/>
              <a:gd name="connsiteY0" fmla="*/ 1199071 h 1676211"/>
              <a:gd name="connsiteX1" fmla="*/ 4140679 w 4140679"/>
              <a:gd name="connsiteY1" fmla="*/ 0 h 1676211"/>
              <a:gd name="connsiteX2" fmla="*/ 4140679 w 4140679"/>
              <a:gd name="connsiteY2" fmla="*/ 390875 h 1676211"/>
              <a:gd name="connsiteX3" fmla="*/ 0 w 4140679"/>
              <a:gd name="connsiteY3" fmla="*/ 1676211 h 1676211"/>
              <a:gd name="connsiteX4" fmla="*/ 8626 w 4140679"/>
              <a:gd name="connsiteY4" fmla="*/ 1199071 h 1676211"/>
              <a:gd name="connsiteX0" fmla="*/ 8626 w 4140679"/>
              <a:gd name="connsiteY0" fmla="*/ 1199071 h 1564067"/>
              <a:gd name="connsiteX1" fmla="*/ 4140679 w 4140679"/>
              <a:gd name="connsiteY1" fmla="*/ 0 h 1564067"/>
              <a:gd name="connsiteX2" fmla="*/ 4140679 w 4140679"/>
              <a:gd name="connsiteY2" fmla="*/ 390875 h 1564067"/>
              <a:gd name="connsiteX3" fmla="*/ 0 w 4140679"/>
              <a:gd name="connsiteY3" fmla="*/ 1564067 h 1564067"/>
              <a:gd name="connsiteX4" fmla="*/ 8626 w 4140679"/>
              <a:gd name="connsiteY4" fmla="*/ 1199071 h 1564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0679" h="1564067">
                <a:moveTo>
                  <a:pt x="8626" y="1199071"/>
                </a:moveTo>
                <a:lnTo>
                  <a:pt x="4140679" y="0"/>
                </a:lnTo>
                <a:lnTo>
                  <a:pt x="4140679" y="390875"/>
                </a:lnTo>
                <a:lnTo>
                  <a:pt x="0" y="1564067"/>
                </a:lnTo>
                <a:lnTo>
                  <a:pt x="8626" y="1199071"/>
                </a:lnTo>
                <a:close/>
              </a:path>
            </a:pathLst>
          </a:custGeom>
          <a:solidFill>
            <a:srgbClr val="FDE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BCC36DC-F777-4BFD-AF6C-72D212E9905E}"/>
              </a:ext>
            </a:extLst>
          </p:cNvPr>
          <p:cNvSpPr/>
          <p:nvPr/>
        </p:nvSpPr>
        <p:spPr>
          <a:xfrm>
            <a:off x="9586823" y="4465610"/>
            <a:ext cx="2605177" cy="1607200"/>
          </a:xfrm>
          <a:custGeom>
            <a:avLst/>
            <a:gdLst>
              <a:gd name="connsiteX0" fmla="*/ 0 w 4140679"/>
              <a:gd name="connsiteY0" fmla="*/ 0 h 1676211"/>
              <a:gd name="connsiteX1" fmla="*/ 4140679 w 4140679"/>
              <a:gd name="connsiteY1" fmla="*/ 0 h 1676211"/>
              <a:gd name="connsiteX2" fmla="*/ 4140679 w 4140679"/>
              <a:gd name="connsiteY2" fmla="*/ 1676211 h 1676211"/>
              <a:gd name="connsiteX3" fmla="*/ 0 w 4140679"/>
              <a:gd name="connsiteY3" fmla="*/ 1676211 h 1676211"/>
              <a:gd name="connsiteX4" fmla="*/ 0 w 4140679"/>
              <a:gd name="connsiteY4" fmla="*/ 0 h 1676211"/>
              <a:gd name="connsiteX0" fmla="*/ 1544129 w 4140679"/>
              <a:gd name="connsiteY0" fmla="*/ 810883 h 1676211"/>
              <a:gd name="connsiteX1" fmla="*/ 4140679 w 4140679"/>
              <a:gd name="connsiteY1" fmla="*/ 0 h 1676211"/>
              <a:gd name="connsiteX2" fmla="*/ 4140679 w 4140679"/>
              <a:gd name="connsiteY2" fmla="*/ 1676211 h 1676211"/>
              <a:gd name="connsiteX3" fmla="*/ 0 w 4140679"/>
              <a:gd name="connsiteY3" fmla="*/ 1676211 h 1676211"/>
              <a:gd name="connsiteX4" fmla="*/ 1544129 w 4140679"/>
              <a:gd name="connsiteY4" fmla="*/ 810883 h 1676211"/>
              <a:gd name="connsiteX0" fmla="*/ 8627 w 2605177"/>
              <a:gd name="connsiteY0" fmla="*/ 810883 h 1676211"/>
              <a:gd name="connsiteX1" fmla="*/ 2605177 w 2605177"/>
              <a:gd name="connsiteY1" fmla="*/ 0 h 1676211"/>
              <a:gd name="connsiteX2" fmla="*/ 2605177 w 2605177"/>
              <a:gd name="connsiteY2" fmla="*/ 1676211 h 1676211"/>
              <a:gd name="connsiteX3" fmla="*/ 0 w 2605177"/>
              <a:gd name="connsiteY3" fmla="*/ 1676211 h 1676211"/>
              <a:gd name="connsiteX4" fmla="*/ 8627 w 2605177"/>
              <a:gd name="connsiteY4" fmla="*/ 810883 h 1676211"/>
              <a:gd name="connsiteX0" fmla="*/ 8627 w 2605177"/>
              <a:gd name="connsiteY0" fmla="*/ 741872 h 1607200"/>
              <a:gd name="connsiteX1" fmla="*/ 2596551 w 2605177"/>
              <a:gd name="connsiteY1" fmla="*/ 0 h 1607200"/>
              <a:gd name="connsiteX2" fmla="*/ 2605177 w 2605177"/>
              <a:gd name="connsiteY2" fmla="*/ 1607200 h 1607200"/>
              <a:gd name="connsiteX3" fmla="*/ 0 w 2605177"/>
              <a:gd name="connsiteY3" fmla="*/ 1607200 h 1607200"/>
              <a:gd name="connsiteX4" fmla="*/ 8627 w 2605177"/>
              <a:gd name="connsiteY4" fmla="*/ 741872 h 160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5177" h="1607200">
                <a:moveTo>
                  <a:pt x="8627" y="741872"/>
                </a:moveTo>
                <a:lnTo>
                  <a:pt x="2596551" y="0"/>
                </a:lnTo>
                <a:cubicBezTo>
                  <a:pt x="2599426" y="535733"/>
                  <a:pt x="2602302" y="1071467"/>
                  <a:pt x="2605177" y="1607200"/>
                </a:cubicBezTo>
                <a:lnTo>
                  <a:pt x="0" y="1607200"/>
                </a:lnTo>
                <a:cubicBezTo>
                  <a:pt x="2876" y="1318757"/>
                  <a:pt x="5751" y="1030315"/>
                  <a:pt x="8627" y="741872"/>
                </a:cubicBezTo>
                <a:close/>
              </a:path>
            </a:pathLst>
          </a:custGeom>
          <a:solidFill>
            <a:srgbClr val="1A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C815AD2-72C4-4DBD-8C14-CD5008A57F2D}"/>
              </a:ext>
            </a:extLst>
          </p:cNvPr>
          <p:cNvSpPr/>
          <p:nvPr/>
        </p:nvSpPr>
        <p:spPr>
          <a:xfrm>
            <a:off x="0" y="1201877"/>
            <a:ext cx="12192000" cy="5646797"/>
          </a:xfrm>
          <a:custGeom>
            <a:avLst/>
            <a:gdLst>
              <a:gd name="connsiteX0" fmla="*/ 0 w 12192000"/>
              <a:gd name="connsiteY0" fmla="*/ 0 h 5707182"/>
              <a:gd name="connsiteX1" fmla="*/ 12192000 w 12192000"/>
              <a:gd name="connsiteY1" fmla="*/ 0 h 5707182"/>
              <a:gd name="connsiteX2" fmla="*/ 12192000 w 12192000"/>
              <a:gd name="connsiteY2" fmla="*/ 5707182 h 5707182"/>
              <a:gd name="connsiteX3" fmla="*/ 0 w 12192000"/>
              <a:gd name="connsiteY3" fmla="*/ 5707182 h 5707182"/>
              <a:gd name="connsiteX4" fmla="*/ 0 w 12192000"/>
              <a:gd name="connsiteY4" fmla="*/ 0 h 5707182"/>
              <a:gd name="connsiteX0" fmla="*/ 8626 w 12192000"/>
              <a:gd name="connsiteY0" fmla="*/ 3536830 h 5707182"/>
              <a:gd name="connsiteX1" fmla="*/ 12192000 w 12192000"/>
              <a:gd name="connsiteY1" fmla="*/ 0 h 5707182"/>
              <a:gd name="connsiteX2" fmla="*/ 12192000 w 12192000"/>
              <a:gd name="connsiteY2" fmla="*/ 5707182 h 5707182"/>
              <a:gd name="connsiteX3" fmla="*/ 0 w 12192000"/>
              <a:gd name="connsiteY3" fmla="*/ 5707182 h 5707182"/>
              <a:gd name="connsiteX4" fmla="*/ 8626 w 12192000"/>
              <a:gd name="connsiteY4" fmla="*/ 3536830 h 5707182"/>
              <a:gd name="connsiteX0" fmla="*/ 8626 w 12192000"/>
              <a:gd name="connsiteY0" fmla="*/ 3476445 h 5646797"/>
              <a:gd name="connsiteX1" fmla="*/ 12192000 w 12192000"/>
              <a:gd name="connsiteY1" fmla="*/ 0 h 5646797"/>
              <a:gd name="connsiteX2" fmla="*/ 12192000 w 12192000"/>
              <a:gd name="connsiteY2" fmla="*/ 5646797 h 5646797"/>
              <a:gd name="connsiteX3" fmla="*/ 0 w 12192000"/>
              <a:gd name="connsiteY3" fmla="*/ 5646797 h 5646797"/>
              <a:gd name="connsiteX4" fmla="*/ 8626 w 12192000"/>
              <a:gd name="connsiteY4" fmla="*/ 3476445 h 564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646797">
                <a:moveTo>
                  <a:pt x="8626" y="3476445"/>
                </a:moveTo>
                <a:lnTo>
                  <a:pt x="12192000" y="0"/>
                </a:lnTo>
                <a:lnTo>
                  <a:pt x="12192000" y="5646797"/>
                </a:lnTo>
                <a:lnTo>
                  <a:pt x="0" y="5646797"/>
                </a:lnTo>
                <a:cubicBezTo>
                  <a:pt x="2875" y="4923346"/>
                  <a:pt x="5751" y="4199896"/>
                  <a:pt x="8626" y="3476445"/>
                </a:cubicBez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10858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CDCAB16-3394-4CA3-8A4E-36687717C883}"/>
              </a:ext>
            </a:extLst>
          </p:cNvPr>
          <p:cNvSpPr txBox="1"/>
          <p:nvPr/>
        </p:nvSpPr>
        <p:spPr>
          <a:xfrm>
            <a:off x="3612602" y="1405008"/>
            <a:ext cx="3675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1A3B47"/>
                </a:solidFill>
                <a:latin typeface="+mj-lt"/>
                <a:ea typeface="Playfair Display" panose="00000500000000000000" pitchFamily="2" charset="0"/>
                <a:cs typeface="Playfair Display" panose="00000500000000000000" pitchFamily="2" charset="0"/>
              </a:rPr>
              <a:t>Bem-vindo à revolução tecnológica mais humana</a:t>
            </a:r>
          </a:p>
        </p:txBody>
      </p:sp>
      <p:pic>
        <p:nvPicPr>
          <p:cNvPr id="12" name="Graphic 2">
            <a:extLst>
              <a:ext uri="{FF2B5EF4-FFF2-40B4-BE49-F238E27FC236}">
                <a16:creationId xmlns:a16="http://schemas.microsoft.com/office/drawing/2014/main" id="{8E633C93-8B0E-4EB7-B53C-1AAC3C44A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5516" y="1135027"/>
            <a:ext cx="2614945" cy="1186292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125B1F5C-9C46-4A02-92DA-B01DD0016815}"/>
              </a:ext>
            </a:extLst>
          </p:cNvPr>
          <p:cNvSpPr/>
          <p:nvPr/>
        </p:nvSpPr>
        <p:spPr>
          <a:xfrm>
            <a:off x="3388094" y="1405008"/>
            <a:ext cx="45719" cy="646331"/>
          </a:xfrm>
          <a:prstGeom prst="rect">
            <a:avLst/>
          </a:prstGeom>
          <a:solidFill>
            <a:srgbClr val="FDE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8" name="Grupo 11">
            <a:extLst>
              <a:ext uri="{FF2B5EF4-FFF2-40B4-BE49-F238E27FC236}">
                <a16:creationId xmlns:a16="http://schemas.microsoft.com/office/drawing/2014/main" id="{72D46510-3BCB-3746-AD05-84A58DE8C86D}"/>
              </a:ext>
            </a:extLst>
          </p:cNvPr>
          <p:cNvGrpSpPr/>
          <p:nvPr/>
        </p:nvGrpSpPr>
        <p:grpSpPr>
          <a:xfrm>
            <a:off x="8145549" y="1446269"/>
            <a:ext cx="1569938" cy="2774950"/>
            <a:chOff x="4700634" y="1022350"/>
            <a:chExt cx="1569938" cy="2774950"/>
          </a:xfrm>
          <a:solidFill>
            <a:srgbClr val="F7AC6F"/>
          </a:solidFill>
        </p:grpSpPr>
        <p:sp>
          <p:nvSpPr>
            <p:cNvPr id="9" name="Rectángulo 6">
              <a:extLst>
                <a:ext uri="{FF2B5EF4-FFF2-40B4-BE49-F238E27FC236}">
                  <a16:creationId xmlns:a16="http://schemas.microsoft.com/office/drawing/2014/main" id="{7B3603A7-D7F6-D447-AC7E-DCEDD18B5644}"/>
                </a:ext>
              </a:extLst>
            </p:cNvPr>
            <p:cNvSpPr/>
            <p:nvPr userDrawn="1"/>
          </p:nvSpPr>
          <p:spPr>
            <a:xfrm>
              <a:off x="4707731" y="1022350"/>
              <a:ext cx="171450" cy="2774950"/>
            </a:xfrm>
            <a:custGeom>
              <a:avLst/>
              <a:gdLst>
                <a:gd name="connsiteX0" fmla="*/ 0 w 171450"/>
                <a:gd name="connsiteY0" fmla="*/ 0 h 2764631"/>
                <a:gd name="connsiteX1" fmla="*/ 171450 w 171450"/>
                <a:gd name="connsiteY1" fmla="*/ 0 h 2764631"/>
                <a:gd name="connsiteX2" fmla="*/ 171450 w 171450"/>
                <a:gd name="connsiteY2" fmla="*/ 2764631 h 2764631"/>
                <a:gd name="connsiteX3" fmla="*/ 0 w 171450"/>
                <a:gd name="connsiteY3" fmla="*/ 2764631 h 2764631"/>
                <a:gd name="connsiteX4" fmla="*/ 0 w 171450"/>
                <a:gd name="connsiteY4" fmla="*/ 0 h 2764631"/>
                <a:gd name="connsiteX0" fmla="*/ 0 w 171450"/>
                <a:gd name="connsiteY0" fmla="*/ 0 h 2764631"/>
                <a:gd name="connsiteX1" fmla="*/ 171450 w 171450"/>
                <a:gd name="connsiteY1" fmla="*/ 0 h 2764631"/>
                <a:gd name="connsiteX2" fmla="*/ 171450 w 171450"/>
                <a:gd name="connsiteY2" fmla="*/ 2707481 h 2764631"/>
                <a:gd name="connsiteX3" fmla="*/ 0 w 171450"/>
                <a:gd name="connsiteY3" fmla="*/ 2764631 h 2764631"/>
                <a:gd name="connsiteX4" fmla="*/ 0 w 171450"/>
                <a:gd name="connsiteY4" fmla="*/ 0 h 2764631"/>
                <a:gd name="connsiteX0" fmla="*/ 0 w 171450"/>
                <a:gd name="connsiteY0" fmla="*/ 0 h 2761456"/>
                <a:gd name="connsiteX1" fmla="*/ 171450 w 171450"/>
                <a:gd name="connsiteY1" fmla="*/ 0 h 2761456"/>
                <a:gd name="connsiteX2" fmla="*/ 171450 w 171450"/>
                <a:gd name="connsiteY2" fmla="*/ 2707481 h 2761456"/>
                <a:gd name="connsiteX3" fmla="*/ 0 w 171450"/>
                <a:gd name="connsiteY3" fmla="*/ 2761456 h 2761456"/>
                <a:gd name="connsiteX4" fmla="*/ 0 w 171450"/>
                <a:gd name="connsiteY4" fmla="*/ 0 h 2761456"/>
                <a:gd name="connsiteX0" fmla="*/ 0 w 171450"/>
                <a:gd name="connsiteY0" fmla="*/ 0 h 2761456"/>
                <a:gd name="connsiteX1" fmla="*/ 168275 w 171450"/>
                <a:gd name="connsiteY1" fmla="*/ 47393 h 2761456"/>
                <a:gd name="connsiteX2" fmla="*/ 171450 w 171450"/>
                <a:gd name="connsiteY2" fmla="*/ 2707481 h 2761456"/>
                <a:gd name="connsiteX3" fmla="*/ 0 w 171450"/>
                <a:gd name="connsiteY3" fmla="*/ 2761456 h 2761456"/>
                <a:gd name="connsiteX4" fmla="*/ 0 w 171450"/>
                <a:gd name="connsiteY4" fmla="*/ 0 h 276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2761456">
                  <a:moveTo>
                    <a:pt x="0" y="0"/>
                  </a:moveTo>
                  <a:lnTo>
                    <a:pt x="168275" y="47393"/>
                  </a:lnTo>
                  <a:cubicBezTo>
                    <a:pt x="169333" y="934089"/>
                    <a:pt x="170392" y="1820785"/>
                    <a:pt x="171450" y="2707481"/>
                  </a:cubicBezTo>
                  <a:lnTo>
                    <a:pt x="0" y="27614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11" name="Rectángulo 13">
              <a:extLst>
                <a:ext uri="{FF2B5EF4-FFF2-40B4-BE49-F238E27FC236}">
                  <a16:creationId xmlns:a16="http://schemas.microsoft.com/office/drawing/2014/main" id="{DEF7F3DA-3318-B54A-A86E-1C0912576A14}"/>
                </a:ext>
              </a:extLst>
            </p:cNvPr>
            <p:cNvSpPr/>
            <p:nvPr userDrawn="1"/>
          </p:nvSpPr>
          <p:spPr>
            <a:xfrm>
              <a:off x="6096000" y="1470024"/>
              <a:ext cx="172800" cy="187960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14" name="Rectángulo 14">
              <a:extLst>
                <a:ext uri="{FF2B5EF4-FFF2-40B4-BE49-F238E27FC236}">
                  <a16:creationId xmlns:a16="http://schemas.microsoft.com/office/drawing/2014/main" id="{AF95EF0D-64BD-8C41-9271-7C7E67BA1752}"/>
                </a:ext>
              </a:extLst>
            </p:cNvPr>
            <p:cNvSpPr/>
            <p:nvPr userDrawn="1"/>
          </p:nvSpPr>
          <p:spPr>
            <a:xfrm rot="6360000">
              <a:off x="5398802" y="549962"/>
              <a:ext cx="172800" cy="156913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15" name="Rectángulo 15">
              <a:extLst>
                <a:ext uri="{FF2B5EF4-FFF2-40B4-BE49-F238E27FC236}">
                  <a16:creationId xmlns:a16="http://schemas.microsoft.com/office/drawing/2014/main" id="{7C54F4E3-09F1-DA4F-AC1E-D94DC533F11F}"/>
                </a:ext>
              </a:extLst>
            </p:cNvPr>
            <p:cNvSpPr/>
            <p:nvPr userDrawn="1"/>
          </p:nvSpPr>
          <p:spPr>
            <a:xfrm rot="4440000">
              <a:off x="5430331" y="2717021"/>
              <a:ext cx="172800" cy="150768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</p:grpSp>
      <p:grpSp>
        <p:nvGrpSpPr>
          <p:cNvPr id="16" name="Grupo 16">
            <a:extLst>
              <a:ext uri="{FF2B5EF4-FFF2-40B4-BE49-F238E27FC236}">
                <a16:creationId xmlns:a16="http://schemas.microsoft.com/office/drawing/2014/main" id="{EB2B45F2-8D32-A344-93BE-979FC74FCFB7}"/>
              </a:ext>
            </a:extLst>
          </p:cNvPr>
          <p:cNvGrpSpPr/>
          <p:nvPr/>
        </p:nvGrpSpPr>
        <p:grpSpPr>
          <a:xfrm>
            <a:off x="9126856" y="1446269"/>
            <a:ext cx="1569938" cy="2774950"/>
            <a:chOff x="4700634" y="1022350"/>
            <a:chExt cx="1569938" cy="2774950"/>
          </a:xfrm>
          <a:solidFill>
            <a:srgbClr val="FDE3D3"/>
          </a:solidFill>
        </p:grpSpPr>
        <p:sp>
          <p:nvSpPr>
            <p:cNvPr id="17" name="Rectángulo 6">
              <a:extLst>
                <a:ext uri="{FF2B5EF4-FFF2-40B4-BE49-F238E27FC236}">
                  <a16:creationId xmlns:a16="http://schemas.microsoft.com/office/drawing/2014/main" id="{B5C53D1D-2BE8-DC4D-9686-EE7D25277B36}"/>
                </a:ext>
              </a:extLst>
            </p:cNvPr>
            <p:cNvSpPr/>
            <p:nvPr userDrawn="1"/>
          </p:nvSpPr>
          <p:spPr>
            <a:xfrm>
              <a:off x="4707731" y="1022350"/>
              <a:ext cx="171450" cy="2774950"/>
            </a:xfrm>
            <a:custGeom>
              <a:avLst/>
              <a:gdLst>
                <a:gd name="connsiteX0" fmla="*/ 0 w 171450"/>
                <a:gd name="connsiteY0" fmla="*/ 0 h 2764631"/>
                <a:gd name="connsiteX1" fmla="*/ 171450 w 171450"/>
                <a:gd name="connsiteY1" fmla="*/ 0 h 2764631"/>
                <a:gd name="connsiteX2" fmla="*/ 171450 w 171450"/>
                <a:gd name="connsiteY2" fmla="*/ 2764631 h 2764631"/>
                <a:gd name="connsiteX3" fmla="*/ 0 w 171450"/>
                <a:gd name="connsiteY3" fmla="*/ 2764631 h 2764631"/>
                <a:gd name="connsiteX4" fmla="*/ 0 w 171450"/>
                <a:gd name="connsiteY4" fmla="*/ 0 h 2764631"/>
                <a:gd name="connsiteX0" fmla="*/ 0 w 171450"/>
                <a:gd name="connsiteY0" fmla="*/ 0 h 2764631"/>
                <a:gd name="connsiteX1" fmla="*/ 171450 w 171450"/>
                <a:gd name="connsiteY1" fmla="*/ 0 h 2764631"/>
                <a:gd name="connsiteX2" fmla="*/ 171450 w 171450"/>
                <a:gd name="connsiteY2" fmla="*/ 2707481 h 2764631"/>
                <a:gd name="connsiteX3" fmla="*/ 0 w 171450"/>
                <a:gd name="connsiteY3" fmla="*/ 2764631 h 2764631"/>
                <a:gd name="connsiteX4" fmla="*/ 0 w 171450"/>
                <a:gd name="connsiteY4" fmla="*/ 0 h 2764631"/>
                <a:gd name="connsiteX0" fmla="*/ 0 w 171450"/>
                <a:gd name="connsiteY0" fmla="*/ 0 h 2761456"/>
                <a:gd name="connsiteX1" fmla="*/ 171450 w 171450"/>
                <a:gd name="connsiteY1" fmla="*/ 0 h 2761456"/>
                <a:gd name="connsiteX2" fmla="*/ 171450 w 171450"/>
                <a:gd name="connsiteY2" fmla="*/ 2707481 h 2761456"/>
                <a:gd name="connsiteX3" fmla="*/ 0 w 171450"/>
                <a:gd name="connsiteY3" fmla="*/ 2761456 h 2761456"/>
                <a:gd name="connsiteX4" fmla="*/ 0 w 171450"/>
                <a:gd name="connsiteY4" fmla="*/ 0 h 2761456"/>
                <a:gd name="connsiteX0" fmla="*/ 0 w 171450"/>
                <a:gd name="connsiteY0" fmla="*/ 0 h 2761456"/>
                <a:gd name="connsiteX1" fmla="*/ 168275 w 171450"/>
                <a:gd name="connsiteY1" fmla="*/ 47393 h 2761456"/>
                <a:gd name="connsiteX2" fmla="*/ 171450 w 171450"/>
                <a:gd name="connsiteY2" fmla="*/ 2707481 h 2761456"/>
                <a:gd name="connsiteX3" fmla="*/ 0 w 171450"/>
                <a:gd name="connsiteY3" fmla="*/ 2761456 h 2761456"/>
                <a:gd name="connsiteX4" fmla="*/ 0 w 171450"/>
                <a:gd name="connsiteY4" fmla="*/ 0 h 276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2761456">
                  <a:moveTo>
                    <a:pt x="0" y="0"/>
                  </a:moveTo>
                  <a:lnTo>
                    <a:pt x="168275" y="47393"/>
                  </a:lnTo>
                  <a:cubicBezTo>
                    <a:pt x="169333" y="934089"/>
                    <a:pt x="170392" y="1820785"/>
                    <a:pt x="171450" y="2707481"/>
                  </a:cubicBezTo>
                  <a:lnTo>
                    <a:pt x="0" y="27614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18" name="Rectángulo 18">
              <a:extLst>
                <a:ext uri="{FF2B5EF4-FFF2-40B4-BE49-F238E27FC236}">
                  <a16:creationId xmlns:a16="http://schemas.microsoft.com/office/drawing/2014/main" id="{F900BB0B-5327-5945-98EC-D80CC934A2A3}"/>
                </a:ext>
              </a:extLst>
            </p:cNvPr>
            <p:cNvSpPr/>
            <p:nvPr userDrawn="1"/>
          </p:nvSpPr>
          <p:spPr>
            <a:xfrm>
              <a:off x="6096000" y="1470024"/>
              <a:ext cx="172800" cy="187960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19" name="Rectángulo 19">
              <a:extLst>
                <a:ext uri="{FF2B5EF4-FFF2-40B4-BE49-F238E27FC236}">
                  <a16:creationId xmlns:a16="http://schemas.microsoft.com/office/drawing/2014/main" id="{B1DD8B18-64B5-4948-BB66-287B0484AF59}"/>
                </a:ext>
              </a:extLst>
            </p:cNvPr>
            <p:cNvSpPr/>
            <p:nvPr userDrawn="1"/>
          </p:nvSpPr>
          <p:spPr>
            <a:xfrm rot="6360000">
              <a:off x="5398802" y="549962"/>
              <a:ext cx="172800" cy="156913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20" name="Rectángulo 20">
              <a:extLst>
                <a:ext uri="{FF2B5EF4-FFF2-40B4-BE49-F238E27FC236}">
                  <a16:creationId xmlns:a16="http://schemas.microsoft.com/office/drawing/2014/main" id="{D12A53A6-630E-7B4D-A7A5-8AA797881B4E}"/>
                </a:ext>
              </a:extLst>
            </p:cNvPr>
            <p:cNvSpPr/>
            <p:nvPr userDrawn="1"/>
          </p:nvSpPr>
          <p:spPr>
            <a:xfrm rot="4440000">
              <a:off x="5430331" y="2717021"/>
              <a:ext cx="172800" cy="150768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</p:grpSp>
      <p:grpSp>
        <p:nvGrpSpPr>
          <p:cNvPr id="21" name="Grupo 21">
            <a:extLst>
              <a:ext uri="{FF2B5EF4-FFF2-40B4-BE49-F238E27FC236}">
                <a16:creationId xmlns:a16="http://schemas.microsoft.com/office/drawing/2014/main" id="{C733D58C-D2A1-9040-B07D-82C6EAEF6E32}"/>
              </a:ext>
            </a:extLst>
          </p:cNvPr>
          <p:cNvGrpSpPr/>
          <p:nvPr/>
        </p:nvGrpSpPr>
        <p:grpSpPr>
          <a:xfrm>
            <a:off x="10108164" y="1446269"/>
            <a:ext cx="1569938" cy="2774950"/>
            <a:chOff x="4700634" y="1022350"/>
            <a:chExt cx="1569938" cy="2774950"/>
          </a:xfrm>
          <a:solidFill>
            <a:srgbClr val="639FCB"/>
          </a:solidFill>
        </p:grpSpPr>
        <p:sp>
          <p:nvSpPr>
            <p:cNvPr id="22" name="Rectángulo 6">
              <a:extLst>
                <a:ext uri="{FF2B5EF4-FFF2-40B4-BE49-F238E27FC236}">
                  <a16:creationId xmlns:a16="http://schemas.microsoft.com/office/drawing/2014/main" id="{D71BC356-ED41-B049-88E2-47DC0FA3C96B}"/>
                </a:ext>
              </a:extLst>
            </p:cNvPr>
            <p:cNvSpPr/>
            <p:nvPr userDrawn="1"/>
          </p:nvSpPr>
          <p:spPr>
            <a:xfrm>
              <a:off x="4707731" y="1022350"/>
              <a:ext cx="171450" cy="2774950"/>
            </a:xfrm>
            <a:custGeom>
              <a:avLst/>
              <a:gdLst>
                <a:gd name="connsiteX0" fmla="*/ 0 w 171450"/>
                <a:gd name="connsiteY0" fmla="*/ 0 h 2764631"/>
                <a:gd name="connsiteX1" fmla="*/ 171450 w 171450"/>
                <a:gd name="connsiteY1" fmla="*/ 0 h 2764631"/>
                <a:gd name="connsiteX2" fmla="*/ 171450 w 171450"/>
                <a:gd name="connsiteY2" fmla="*/ 2764631 h 2764631"/>
                <a:gd name="connsiteX3" fmla="*/ 0 w 171450"/>
                <a:gd name="connsiteY3" fmla="*/ 2764631 h 2764631"/>
                <a:gd name="connsiteX4" fmla="*/ 0 w 171450"/>
                <a:gd name="connsiteY4" fmla="*/ 0 h 2764631"/>
                <a:gd name="connsiteX0" fmla="*/ 0 w 171450"/>
                <a:gd name="connsiteY0" fmla="*/ 0 h 2764631"/>
                <a:gd name="connsiteX1" fmla="*/ 171450 w 171450"/>
                <a:gd name="connsiteY1" fmla="*/ 0 h 2764631"/>
                <a:gd name="connsiteX2" fmla="*/ 171450 w 171450"/>
                <a:gd name="connsiteY2" fmla="*/ 2707481 h 2764631"/>
                <a:gd name="connsiteX3" fmla="*/ 0 w 171450"/>
                <a:gd name="connsiteY3" fmla="*/ 2764631 h 2764631"/>
                <a:gd name="connsiteX4" fmla="*/ 0 w 171450"/>
                <a:gd name="connsiteY4" fmla="*/ 0 h 2764631"/>
                <a:gd name="connsiteX0" fmla="*/ 0 w 171450"/>
                <a:gd name="connsiteY0" fmla="*/ 0 h 2761456"/>
                <a:gd name="connsiteX1" fmla="*/ 171450 w 171450"/>
                <a:gd name="connsiteY1" fmla="*/ 0 h 2761456"/>
                <a:gd name="connsiteX2" fmla="*/ 171450 w 171450"/>
                <a:gd name="connsiteY2" fmla="*/ 2707481 h 2761456"/>
                <a:gd name="connsiteX3" fmla="*/ 0 w 171450"/>
                <a:gd name="connsiteY3" fmla="*/ 2761456 h 2761456"/>
                <a:gd name="connsiteX4" fmla="*/ 0 w 171450"/>
                <a:gd name="connsiteY4" fmla="*/ 0 h 2761456"/>
                <a:gd name="connsiteX0" fmla="*/ 0 w 171450"/>
                <a:gd name="connsiteY0" fmla="*/ 0 h 2761456"/>
                <a:gd name="connsiteX1" fmla="*/ 168275 w 171450"/>
                <a:gd name="connsiteY1" fmla="*/ 47393 h 2761456"/>
                <a:gd name="connsiteX2" fmla="*/ 171450 w 171450"/>
                <a:gd name="connsiteY2" fmla="*/ 2707481 h 2761456"/>
                <a:gd name="connsiteX3" fmla="*/ 0 w 171450"/>
                <a:gd name="connsiteY3" fmla="*/ 2761456 h 2761456"/>
                <a:gd name="connsiteX4" fmla="*/ 0 w 171450"/>
                <a:gd name="connsiteY4" fmla="*/ 0 h 276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2761456">
                  <a:moveTo>
                    <a:pt x="0" y="0"/>
                  </a:moveTo>
                  <a:lnTo>
                    <a:pt x="168275" y="47393"/>
                  </a:lnTo>
                  <a:cubicBezTo>
                    <a:pt x="169333" y="934089"/>
                    <a:pt x="170392" y="1820785"/>
                    <a:pt x="171450" y="2707481"/>
                  </a:cubicBezTo>
                  <a:lnTo>
                    <a:pt x="0" y="27614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23" name="Rectángulo 23">
              <a:extLst>
                <a:ext uri="{FF2B5EF4-FFF2-40B4-BE49-F238E27FC236}">
                  <a16:creationId xmlns:a16="http://schemas.microsoft.com/office/drawing/2014/main" id="{4A4DF583-F789-A147-928A-81BDEA644EAF}"/>
                </a:ext>
              </a:extLst>
            </p:cNvPr>
            <p:cNvSpPr/>
            <p:nvPr userDrawn="1"/>
          </p:nvSpPr>
          <p:spPr>
            <a:xfrm>
              <a:off x="6096000" y="1470024"/>
              <a:ext cx="172800" cy="187960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24" name="Rectángulo 24">
              <a:extLst>
                <a:ext uri="{FF2B5EF4-FFF2-40B4-BE49-F238E27FC236}">
                  <a16:creationId xmlns:a16="http://schemas.microsoft.com/office/drawing/2014/main" id="{BD340412-0579-1344-9B6D-DEF4DEE4960D}"/>
                </a:ext>
              </a:extLst>
            </p:cNvPr>
            <p:cNvSpPr/>
            <p:nvPr userDrawn="1"/>
          </p:nvSpPr>
          <p:spPr>
            <a:xfrm rot="6360000">
              <a:off x="5398802" y="549962"/>
              <a:ext cx="172800" cy="156913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  <p:sp>
          <p:nvSpPr>
            <p:cNvPr id="25" name="Rectángulo 25">
              <a:extLst>
                <a:ext uri="{FF2B5EF4-FFF2-40B4-BE49-F238E27FC236}">
                  <a16:creationId xmlns:a16="http://schemas.microsoft.com/office/drawing/2014/main" id="{44E55E4B-0109-E64B-A511-0CD7799B8CF6}"/>
                </a:ext>
              </a:extLst>
            </p:cNvPr>
            <p:cNvSpPr/>
            <p:nvPr userDrawn="1"/>
          </p:nvSpPr>
          <p:spPr>
            <a:xfrm rot="4440000">
              <a:off x="5430331" y="2717021"/>
              <a:ext cx="172800" cy="150768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ho Gothic Pro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511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2DEF8871-9674-4F54-9B73-9BE01A5F2B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2911" y="363388"/>
            <a:ext cx="5407989" cy="6494612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CA5D6C62-19E0-4AF9-8F96-627BEDCFBB28}"/>
              </a:ext>
            </a:extLst>
          </p:cNvPr>
          <p:cNvSpPr txBox="1"/>
          <p:nvPr/>
        </p:nvSpPr>
        <p:spPr>
          <a:xfrm>
            <a:off x="7734304" y="904229"/>
            <a:ext cx="3446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GESTÃO FISCAL E ORÇAMENTÁRIA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Gestão Orçamentaria e Fiscal para estados e municípios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90FDA38-4FBB-405B-9117-7AFB29F93667}"/>
              </a:ext>
            </a:extLst>
          </p:cNvPr>
          <p:cNvSpPr txBox="1"/>
          <p:nvPr/>
        </p:nvSpPr>
        <p:spPr>
          <a:xfrm>
            <a:off x="874437" y="3582630"/>
            <a:ext cx="4461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Serviços indicados para aprimorar e digitalizar processos internos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F7328B29-26E3-4A9A-9C98-B03B45FBABFC}"/>
              </a:ext>
            </a:extLst>
          </p:cNvPr>
          <p:cNvSpPr txBox="1"/>
          <p:nvPr/>
        </p:nvSpPr>
        <p:spPr>
          <a:xfrm>
            <a:off x="7734304" y="2767659"/>
            <a:ext cx="344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GESTÃO DE PATRIMÔNIO E ALMOXERIFADO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Gestão completa de ativos com integração financeira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9B876BF-EAD4-409A-A3CB-C70B3D5921CB}"/>
              </a:ext>
            </a:extLst>
          </p:cNvPr>
          <p:cNvSpPr txBox="1"/>
          <p:nvPr/>
        </p:nvSpPr>
        <p:spPr>
          <a:xfrm>
            <a:off x="7734303" y="3701481"/>
            <a:ext cx="3367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IFRA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Plataforma com inteligência para detectar fraudes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7734304" y="4616650"/>
            <a:ext cx="344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GESTÃO DE PROCESSOS LEGISLATIVOS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Plataforma que executa a gestão de parlamentos municipais e estaduais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13FF98A-FAD3-4ECD-85F1-65BD0B8AF061}"/>
              </a:ext>
            </a:extLst>
          </p:cNvPr>
          <p:cNvCxnSpPr>
            <a:cxnSpLocks/>
          </p:cNvCxnSpPr>
          <p:nvPr/>
        </p:nvCxnSpPr>
        <p:spPr>
          <a:xfrm>
            <a:off x="976493" y="3405086"/>
            <a:ext cx="305290" cy="0"/>
          </a:xfrm>
          <a:prstGeom prst="line">
            <a:avLst/>
          </a:prstGeom>
          <a:ln w="31750">
            <a:solidFill>
              <a:srgbClr val="1A3B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B727684-135E-4F0E-841C-4D82EAA2E1BF}"/>
              </a:ext>
            </a:extLst>
          </p:cNvPr>
          <p:cNvSpPr/>
          <p:nvPr/>
        </p:nvSpPr>
        <p:spPr>
          <a:xfrm rot="10800000">
            <a:off x="7886699" y="0"/>
            <a:ext cx="4305300" cy="1235087"/>
          </a:xfrm>
          <a:custGeom>
            <a:avLst/>
            <a:gdLst>
              <a:gd name="connsiteX0" fmla="*/ 0 w 5407989"/>
              <a:gd name="connsiteY0" fmla="*/ 0 h 1551422"/>
              <a:gd name="connsiteX1" fmla="*/ 5407989 w 5407989"/>
              <a:gd name="connsiteY1" fmla="*/ 0 h 1551422"/>
              <a:gd name="connsiteX2" fmla="*/ 5407989 w 5407989"/>
              <a:gd name="connsiteY2" fmla="*/ 1551422 h 1551422"/>
              <a:gd name="connsiteX3" fmla="*/ 0 w 5407989"/>
              <a:gd name="connsiteY3" fmla="*/ 1551422 h 1551422"/>
              <a:gd name="connsiteX4" fmla="*/ 0 w 5407989"/>
              <a:gd name="connsiteY4" fmla="*/ 0 h 1551422"/>
              <a:gd name="connsiteX0" fmla="*/ 0 w 5407989"/>
              <a:gd name="connsiteY0" fmla="*/ 0 h 1551422"/>
              <a:gd name="connsiteX1" fmla="*/ 5407989 w 5407989"/>
              <a:gd name="connsiteY1" fmla="*/ 1551422 h 1551422"/>
              <a:gd name="connsiteX2" fmla="*/ 0 w 5407989"/>
              <a:gd name="connsiteY2" fmla="*/ 1551422 h 1551422"/>
              <a:gd name="connsiteX3" fmla="*/ 0 w 5407989"/>
              <a:gd name="connsiteY3" fmla="*/ 0 h 155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07989" h="1551422">
                <a:moveTo>
                  <a:pt x="0" y="0"/>
                </a:moveTo>
                <a:lnTo>
                  <a:pt x="5407989" y="1551422"/>
                </a:lnTo>
                <a:lnTo>
                  <a:pt x="0" y="1551422"/>
                </a:lnTo>
                <a:lnTo>
                  <a:pt x="0" y="0"/>
                </a:lnTo>
                <a:close/>
              </a:path>
            </a:pathLst>
          </a:custGeom>
          <a:solidFill>
            <a:srgbClr val="639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BE9C69-28CA-4434-BA0A-9540D8C5C4F7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382C9E62-E0FD-4FFC-A1E7-C795DF5CA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8CC82575-4EDC-414F-AED6-D844628A6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7734304" y="5580925"/>
            <a:ext cx="344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JUSTIÇA COGNITIVA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Plataforma de gestão de relacionamento e processos para tribunais de justiça</a:t>
            </a:r>
          </a:p>
        </p:txBody>
      </p:sp>
      <p:sp>
        <p:nvSpPr>
          <p:cNvPr id="30" name="Rectangle 17">
            <a:extLst>
              <a:ext uri="{FF2B5EF4-FFF2-40B4-BE49-F238E27FC236}">
                <a16:creationId xmlns:a16="http://schemas.microsoft.com/office/drawing/2014/main" id="{1670E77C-FDFD-49CB-8FE5-E1B0C315C190}"/>
              </a:ext>
            </a:extLst>
          </p:cNvPr>
          <p:cNvSpPr/>
          <p:nvPr/>
        </p:nvSpPr>
        <p:spPr>
          <a:xfrm flipH="1">
            <a:off x="0" y="4141620"/>
            <a:ext cx="4630057" cy="2680609"/>
          </a:xfrm>
          <a:custGeom>
            <a:avLst/>
            <a:gdLst>
              <a:gd name="connsiteX0" fmla="*/ 0 w 5118308"/>
              <a:gd name="connsiteY0" fmla="*/ 0 h 3595698"/>
              <a:gd name="connsiteX1" fmla="*/ 5118308 w 5118308"/>
              <a:gd name="connsiteY1" fmla="*/ 0 h 3595698"/>
              <a:gd name="connsiteX2" fmla="*/ 5118308 w 5118308"/>
              <a:gd name="connsiteY2" fmla="*/ 3595698 h 3595698"/>
              <a:gd name="connsiteX3" fmla="*/ 0 w 5118308"/>
              <a:gd name="connsiteY3" fmla="*/ 3595698 h 3595698"/>
              <a:gd name="connsiteX4" fmla="*/ 0 w 5118308"/>
              <a:gd name="connsiteY4" fmla="*/ 0 h 3595698"/>
              <a:gd name="connsiteX0" fmla="*/ 0 w 5118308"/>
              <a:gd name="connsiteY0" fmla="*/ 0 h 3595698"/>
              <a:gd name="connsiteX1" fmla="*/ 5118308 w 5118308"/>
              <a:gd name="connsiteY1" fmla="*/ 0 h 3595698"/>
              <a:gd name="connsiteX2" fmla="*/ 5118308 w 5118308"/>
              <a:gd name="connsiteY2" fmla="*/ 3595698 h 3595698"/>
              <a:gd name="connsiteX3" fmla="*/ 0 w 5118308"/>
              <a:gd name="connsiteY3" fmla="*/ 3595698 h 3595698"/>
              <a:gd name="connsiteX4" fmla="*/ 3384 w 5118308"/>
              <a:gd name="connsiteY4" fmla="*/ 1452573 h 3595698"/>
              <a:gd name="connsiteX5" fmla="*/ 0 w 5118308"/>
              <a:gd name="connsiteY5" fmla="*/ 0 h 3595698"/>
              <a:gd name="connsiteX0" fmla="*/ 3384 w 5118308"/>
              <a:gd name="connsiteY0" fmla="*/ 1452573 h 3595698"/>
              <a:gd name="connsiteX1" fmla="*/ 5118308 w 5118308"/>
              <a:gd name="connsiteY1" fmla="*/ 0 h 3595698"/>
              <a:gd name="connsiteX2" fmla="*/ 5118308 w 5118308"/>
              <a:gd name="connsiteY2" fmla="*/ 3595698 h 3595698"/>
              <a:gd name="connsiteX3" fmla="*/ 0 w 5118308"/>
              <a:gd name="connsiteY3" fmla="*/ 3595698 h 3595698"/>
              <a:gd name="connsiteX4" fmla="*/ 3384 w 5118308"/>
              <a:gd name="connsiteY4" fmla="*/ 1452573 h 359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8308" h="3595698">
                <a:moveTo>
                  <a:pt x="3384" y="1452573"/>
                </a:moveTo>
                <a:lnTo>
                  <a:pt x="5118308" y="0"/>
                </a:lnTo>
                <a:lnTo>
                  <a:pt x="5118308" y="3595698"/>
                </a:lnTo>
                <a:lnTo>
                  <a:pt x="0" y="3595698"/>
                </a:lnTo>
                <a:lnTo>
                  <a:pt x="3384" y="1452573"/>
                </a:lnTo>
                <a:close/>
              </a:path>
            </a:pathLst>
          </a:cu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6877050" ty="-254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</a:t>
            </a:r>
          </a:p>
        </p:txBody>
      </p:sp>
      <p:pic>
        <p:nvPicPr>
          <p:cNvPr id="32" name="Imagen 28">
            <a:extLst>
              <a:ext uri="{FF2B5EF4-FFF2-40B4-BE49-F238E27FC236}">
                <a16:creationId xmlns:a16="http://schemas.microsoft.com/office/drawing/2014/main" id="{70C38A82-957A-4869-90C9-0DC3150FE71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725" y="2513740"/>
            <a:ext cx="588794" cy="981324"/>
          </a:xfrm>
          <a:prstGeom prst="rect">
            <a:avLst/>
          </a:prstGeom>
        </p:spPr>
      </p:pic>
      <p:pic>
        <p:nvPicPr>
          <p:cNvPr id="33" name="Imagen 75">
            <a:extLst>
              <a:ext uri="{FF2B5EF4-FFF2-40B4-BE49-F238E27FC236}">
                <a16:creationId xmlns:a16="http://schemas.microsoft.com/office/drawing/2014/main" id="{E182446B-0432-4870-9811-ECBA2B8D528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725" y="4383366"/>
            <a:ext cx="588794" cy="981324"/>
          </a:xfrm>
          <a:prstGeom prst="rect">
            <a:avLst/>
          </a:prstGeom>
        </p:spPr>
      </p:pic>
      <p:pic>
        <p:nvPicPr>
          <p:cNvPr id="34" name="Imagen 73">
            <a:extLst>
              <a:ext uri="{FF2B5EF4-FFF2-40B4-BE49-F238E27FC236}">
                <a16:creationId xmlns:a16="http://schemas.microsoft.com/office/drawing/2014/main" id="{655693B3-6614-4FAA-A833-78099212445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725" y="3468939"/>
            <a:ext cx="588794" cy="981324"/>
          </a:xfrm>
          <a:prstGeom prst="rect">
            <a:avLst/>
          </a:prstGeom>
        </p:spPr>
      </p:pic>
      <p:pic>
        <p:nvPicPr>
          <p:cNvPr id="35" name="Imagen 38">
            <a:extLst>
              <a:ext uri="{FF2B5EF4-FFF2-40B4-BE49-F238E27FC236}">
                <a16:creationId xmlns:a16="http://schemas.microsoft.com/office/drawing/2014/main" id="{A7070EF3-4DAF-4D1D-BA32-90C389DDF6F6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725" y="5352779"/>
            <a:ext cx="588794" cy="981324"/>
          </a:xfrm>
          <a:prstGeom prst="rect">
            <a:avLst/>
          </a:prstGeom>
        </p:spPr>
      </p:pic>
      <p:grpSp>
        <p:nvGrpSpPr>
          <p:cNvPr id="36" name="Agrupar 35"/>
          <p:cNvGrpSpPr/>
          <p:nvPr/>
        </p:nvGrpSpPr>
        <p:grpSpPr>
          <a:xfrm>
            <a:off x="824663" y="1628432"/>
            <a:ext cx="4066651" cy="1363416"/>
            <a:chOff x="3709227" y="2671233"/>
            <a:chExt cx="3565727" cy="1363416"/>
          </a:xfrm>
        </p:grpSpPr>
        <p:sp>
          <p:nvSpPr>
            <p:cNvPr id="37" name="Retângulo Arredondado 36"/>
            <p:cNvSpPr/>
            <p:nvPr/>
          </p:nvSpPr>
          <p:spPr>
            <a:xfrm>
              <a:off x="3709227" y="2671233"/>
              <a:ext cx="3565727" cy="1363416"/>
            </a:xfrm>
            <a:prstGeom prst="roundRect">
              <a:avLst>
                <a:gd name="adj" fmla="val 10000"/>
              </a:avLst>
            </a:prstGeom>
            <a:noFill/>
            <a:ln w="15875">
              <a:solidFill>
                <a:srgbClr val="1A3B4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CaixaDeTexto 37"/>
            <p:cNvSpPr txBox="1"/>
            <p:nvPr/>
          </p:nvSpPr>
          <p:spPr>
            <a:xfrm>
              <a:off x="3749160" y="2711166"/>
              <a:ext cx="3485861" cy="1283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800" kern="1200" noProof="0" dirty="0">
                  <a:solidFill>
                    <a:schemeClr val="tx1"/>
                  </a:solidFill>
                </a:rPr>
                <a:t>Eficiência</a:t>
              </a:r>
              <a:r>
                <a:rPr lang="es-ES_tradnl" sz="2800" kern="1200" dirty="0">
                  <a:solidFill>
                    <a:schemeClr val="tx1"/>
                  </a:solidFill>
                </a:rPr>
                <a:t> </a:t>
              </a:r>
              <a:r>
                <a:rPr lang="pt-BR" sz="2800" kern="1200" noProof="0" dirty="0">
                  <a:solidFill>
                    <a:schemeClr val="tx1"/>
                  </a:solidFill>
                </a:rPr>
                <a:t>aos</a:t>
              </a:r>
              <a:r>
                <a:rPr lang="es-ES_tradnl" sz="2800" kern="1200" dirty="0">
                  <a:solidFill>
                    <a:schemeClr val="tx1"/>
                  </a:solidFill>
                </a:rPr>
                <a:t> Estados e </a:t>
              </a:r>
              <a:r>
                <a:rPr lang="pt-BR" sz="2800" kern="1200" noProof="0" dirty="0">
                  <a:solidFill>
                    <a:schemeClr val="tx1"/>
                  </a:solidFill>
                </a:rPr>
                <a:t>Municípios</a:t>
              </a:r>
            </a:p>
          </p:txBody>
        </p:sp>
      </p:grp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CA5D6C62-19E0-4AF9-8F96-627BEDCFBB28}"/>
              </a:ext>
            </a:extLst>
          </p:cNvPr>
          <p:cNvSpPr txBox="1"/>
          <p:nvPr/>
        </p:nvSpPr>
        <p:spPr>
          <a:xfrm>
            <a:off x="7756076" y="1811371"/>
            <a:ext cx="3446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FOLHA DE PAGAMENTO  COM RECURSOS HUMANOS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Sistema de recursos Humanos e folha de pagamento 100% WEB e parametrizada</a:t>
            </a:r>
          </a:p>
        </p:txBody>
      </p:sp>
      <p:pic>
        <p:nvPicPr>
          <p:cNvPr id="40" name="Imagen 77">
            <a:extLst>
              <a:ext uri="{FF2B5EF4-FFF2-40B4-BE49-F238E27FC236}">
                <a16:creationId xmlns:a16="http://schemas.microsoft.com/office/drawing/2014/main" id="{33751D3A-FC6A-4A57-A484-74E0CFC0CAE0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497" y="1571094"/>
            <a:ext cx="588794" cy="981324"/>
          </a:xfrm>
          <a:prstGeom prst="rect">
            <a:avLst/>
          </a:prstGeom>
        </p:spPr>
      </p:pic>
      <p:pic>
        <p:nvPicPr>
          <p:cNvPr id="41" name="Imagen 79">
            <a:extLst>
              <a:ext uri="{FF2B5EF4-FFF2-40B4-BE49-F238E27FC236}">
                <a16:creationId xmlns:a16="http://schemas.microsoft.com/office/drawing/2014/main" id="{D57931FD-2559-489C-BC0A-425875FA37EA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289" y="682792"/>
            <a:ext cx="552450" cy="92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482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2DEF8871-9674-4F54-9B73-9BE01A5F2B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024" y="363388"/>
            <a:ext cx="4532666" cy="6494612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13972B9C-4951-46D5-B6AA-691A707F9094}"/>
              </a:ext>
            </a:extLst>
          </p:cNvPr>
          <p:cNvSpPr/>
          <p:nvPr/>
        </p:nvSpPr>
        <p:spPr>
          <a:xfrm>
            <a:off x="1" y="3947746"/>
            <a:ext cx="2479964" cy="2910254"/>
          </a:xfrm>
          <a:custGeom>
            <a:avLst/>
            <a:gdLst>
              <a:gd name="connsiteX0" fmla="*/ 0 w 3308497"/>
              <a:gd name="connsiteY0" fmla="*/ 0 h 6541329"/>
              <a:gd name="connsiteX1" fmla="*/ 3308497 w 3308497"/>
              <a:gd name="connsiteY1" fmla="*/ 0 h 6541329"/>
              <a:gd name="connsiteX2" fmla="*/ 3308497 w 3308497"/>
              <a:gd name="connsiteY2" fmla="*/ 6541329 h 6541329"/>
              <a:gd name="connsiteX3" fmla="*/ 0 w 3308497"/>
              <a:gd name="connsiteY3" fmla="*/ 6541329 h 6541329"/>
              <a:gd name="connsiteX4" fmla="*/ 0 w 3308497"/>
              <a:gd name="connsiteY4" fmla="*/ 0 h 6541329"/>
              <a:gd name="connsiteX0" fmla="*/ 9525 w 3318022"/>
              <a:gd name="connsiteY0" fmla="*/ 0 h 6541329"/>
              <a:gd name="connsiteX1" fmla="*/ 3318022 w 3318022"/>
              <a:gd name="connsiteY1" fmla="*/ 0 h 6541329"/>
              <a:gd name="connsiteX2" fmla="*/ 3318022 w 3318022"/>
              <a:gd name="connsiteY2" fmla="*/ 6541329 h 6541329"/>
              <a:gd name="connsiteX3" fmla="*/ 9525 w 3318022"/>
              <a:gd name="connsiteY3" fmla="*/ 6541329 h 6541329"/>
              <a:gd name="connsiteX4" fmla="*/ 0 w 3318022"/>
              <a:gd name="connsiteY4" fmla="*/ 950154 h 6541329"/>
              <a:gd name="connsiteX5" fmla="*/ 9525 w 3318022"/>
              <a:gd name="connsiteY5" fmla="*/ 0 h 6541329"/>
              <a:gd name="connsiteX0" fmla="*/ 0 w 3318022"/>
              <a:gd name="connsiteY0" fmla="*/ 950154 h 6541329"/>
              <a:gd name="connsiteX1" fmla="*/ 3318022 w 3318022"/>
              <a:gd name="connsiteY1" fmla="*/ 0 h 6541329"/>
              <a:gd name="connsiteX2" fmla="*/ 3318022 w 3318022"/>
              <a:gd name="connsiteY2" fmla="*/ 6541329 h 6541329"/>
              <a:gd name="connsiteX3" fmla="*/ 9525 w 3318022"/>
              <a:gd name="connsiteY3" fmla="*/ 6541329 h 6541329"/>
              <a:gd name="connsiteX4" fmla="*/ 0 w 3318022"/>
              <a:gd name="connsiteY4" fmla="*/ 950154 h 654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8022" h="6541329">
                <a:moveTo>
                  <a:pt x="0" y="950154"/>
                </a:moveTo>
                <a:lnTo>
                  <a:pt x="3318022" y="0"/>
                </a:lnTo>
                <a:lnTo>
                  <a:pt x="3318022" y="6541329"/>
                </a:lnTo>
                <a:lnTo>
                  <a:pt x="9525" y="6541329"/>
                </a:lnTo>
                <a:lnTo>
                  <a:pt x="0" y="950154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676400" ty="-2794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A5D6C62-19E0-4AF9-8F96-627BEDCFBB28}"/>
              </a:ext>
            </a:extLst>
          </p:cNvPr>
          <p:cNvSpPr txBox="1"/>
          <p:nvPr/>
        </p:nvSpPr>
        <p:spPr>
          <a:xfrm>
            <a:off x="6418638" y="695814"/>
            <a:ext cx="1797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RPA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7328B29-26E3-4A9A-9C98-B03B45FBABFC}"/>
              </a:ext>
            </a:extLst>
          </p:cNvPr>
          <p:cNvSpPr txBox="1"/>
          <p:nvPr/>
        </p:nvSpPr>
        <p:spPr>
          <a:xfrm>
            <a:off x="6429522" y="1803474"/>
            <a:ext cx="1881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INTELIGENCIA ARTIFICIAL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9B876BF-EAD4-409A-A3CB-C70B3D5921CB}"/>
              </a:ext>
            </a:extLst>
          </p:cNvPr>
          <p:cNvSpPr txBox="1"/>
          <p:nvPr/>
        </p:nvSpPr>
        <p:spPr>
          <a:xfrm>
            <a:off x="9146144" y="1822353"/>
            <a:ext cx="1799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BIG DATA E ANALYTICS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6429521" y="2895397"/>
            <a:ext cx="1499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AM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9146145" y="2909881"/>
            <a:ext cx="2208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CYBER SECURITY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2" name="Imagen 28">
            <a:extLst>
              <a:ext uri="{FF2B5EF4-FFF2-40B4-BE49-F238E27FC236}">
                <a16:creationId xmlns:a16="http://schemas.microsoft.com/office/drawing/2014/main" id="{70C38A82-957A-4869-90C9-0DC3150FE71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942" y="1549555"/>
            <a:ext cx="588794" cy="981324"/>
          </a:xfrm>
          <a:prstGeom prst="rect">
            <a:avLst/>
          </a:prstGeom>
        </p:spPr>
      </p:pic>
      <p:pic>
        <p:nvPicPr>
          <p:cNvPr id="13" name="Imagen 75">
            <a:extLst>
              <a:ext uri="{FF2B5EF4-FFF2-40B4-BE49-F238E27FC236}">
                <a16:creationId xmlns:a16="http://schemas.microsoft.com/office/drawing/2014/main" id="{E182446B-0432-4870-9811-ECBA2B8D528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942" y="2662113"/>
            <a:ext cx="588794" cy="981324"/>
          </a:xfrm>
          <a:prstGeom prst="rect">
            <a:avLst/>
          </a:prstGeom>
        </p:spPr>
      </p:pic>
      <p:pic>
        <p:nvPicPr>
          <p:cNvPr id="14" name="Imagen 73">
            <a:extLst>
              <a:ext uri="{FF2B5EF4-FFF2-40B4-BE49-F238E27FC236}">
                <a16:creationId xmlns:a16="http://schemas.microsoft.com/office/drawing/2014/main" id="{655693B3-6614-4FAA-A833-78099212445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566" y="1589811"/>
            <a:ext cx="588794" cy="981324"/>
          </a:xfrm>
          <a:prstGeom prst="rect">
            <a:avLst/>
          </a:prstGeom>
        </p:spPr>
      </p:pic>
      <p:pic>
        <p:nvPicPr>
          <p:cNvPr id="15" name="Imagen 38">
            <a:extLst>
              <a:ext uri="{FF2B5EF4-FFF2-40B4-BE49-F238E27FC236}">
                <a16:creationId xmlns:a16="http://schemas.microsoft.com/office/drawing/2014/main" id="{A7070EF3-4DAF-4D1D-BA32-90C389DDF6F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566" y="2681734"/>
            <a:ext cx="588794" cy="981324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CA5D6C62-19E0-4AF9-8F96-627BEDCFBB28}"/>
              </a:ext>
            </a:extLst>
          </p:cNvPr>
          <p:cNvSpPr txBox="1"/>
          <p:nvPr/>
        </p:nvSpPr>
        <p:spPr>
          <a:xfrm>
            <a:off x="9146145" y="714654"/>
            <a:ext cx="1229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CRM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7" name="Imagen 77">
            <a:extLst>
              <a:ext uri="{FF2B5EF4-FFF2-40B4-BE49-F238E27FC236}">
                <a16:creationId xmlns:a16="http://schemas.microsoft.com/office/drawing/2014/main" id="{33751D3A-FC6A-4A57-A484-74E0CFC0CAE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566" y="474377"/>
            <a:ext cx="588794" cy="981324"/>
          </a:xfrm>
          <a:prstGeom prst="rect">
            <a:avLst/>
          </a:prstGeom>
        </p:spPr>
      </p:pic>
      <p:pic>
        <p:nvPicPr>
          <p:cNvPr id="18" name="Imagen 79">
            <a:extLst>
              <a:ext uri="{FF2B5EF4-FFF2-40B4-BE49-F238E27FC236}">
                <a16:creationId xmlns:a16="http://schemas.microsoft.com/office/drawing/2014/main" id="{D57931FD-2559-489C-BC0A-425875FA37E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622" y="474377"/>
            <a:ext cx="552450" cy="920750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6429522" y="4230944"/>
            <a:ext cx="976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LGPD</a:t>
            </a:r>
          </a:p>
        </p:txBody>
      </p:sp>
      <p:pic>
        <p:nvPicPr>
          <p:cNvPr id="20" name="Imagen 38">
            <a:extLst>
              <a:ext uri="{FF2B5EF4-FFF2-40B4-BE49-F238E27FC236}">
                <a16:creationId xmlns:a16="http://schemas.microsoft.com/office/drawing/2014/main" id="{A7070EF3-4DAF-4D1D-BA32-90C389DDF6F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942" y="4019562"/>
            <a:ext cx="588794" cy="981324"/>
          </a:xfrm>
          <a:prstGeom prst="rect">
            <a:avLst/>
          </a:prstGeom>
        </p:spPr>
      </p:pic>
      <p:grpSp>
        <p:nvGrpSpPr>
          <p:cNvPr id="21" name="Agrupar 20"/>
          <p:cNvGrpSpPr/>
          <p:nvPr/>
        </p:nvGrpSpPr>
        <p:grpSpPr>
          <a:xfrm>
            <a:off x="619755" y="1816262"/>
            <a:ext cx="4066651" cy="1363416"/>
            <a:chOff x="3709227" y="2671233"/>
            <a:chExt cx="3565727" cy="1363416"/>
          </a:xfrm>
        </p:grpSpPr>
        <p:sp>
          <p:nvSpPr>
            <p:cNvPr id="22" name="Retângulo Arredondado 21"/>
            <p:cNvSpPr/>
            <p:nvPr/>
          </p:nvSpPr>
          <p:spPr>
            <a:xfrm>
              <a:off x="3709227" y="2671233"/>
              <a:ext cx="3565727" cy="1363416"/>
            </a:xfrm>
            <a:prstGeom prst="roundRect">
              <a:avLst>
                <a:gd name="adj" fmla="val 10000"/>
              </a:avLst>
            </a:prstGeom>
            <a:noFill/>
            <a:ln w="15875">
              <a:solidFill>
                <a:srgbClr val="1A3B4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CaixaDeTexto 22"/>
            <p:cNvSpPr txBox="1"/>
            <p:nvPr/>
          </p:nvSpPr>
          <p:spPr>
            <a:xfrm>
              <a:off x="3749160" y="2711166"/>
              <a:ext cx="3485861" cy="1283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800" kern="1200" noProof="0" dirty="0">
                  <a:solidFill>
                    <a:schemeClr val="tx1"/>
                  </a:solidFill>
                </a:rPr>
                <a:t>Soluções de apoio a transformação Digital</a:t>
              </a:r>
            </a:p>
          </p:txBody>
        </p:sp>
      </p:grp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290FDA38-4FBB-405B-9117-7AFB29F93667}"/>
              </a:ext>
            </a:extLst>
          </p:cNvPr>
          <p:cNvSpPr txBox="1"/>
          <p:nvPr/>
        </p:nvSpPr>
        <p:spPr>
          <a:xfrm>
            <a:off x="669531" y="3507212"/>
            <a:ext cx="4016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Plataformas que apoiam todas as soluções para digitalização de Municípios e Estados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13FF98A-FAD3-4ECD-85F1-65BD0B8AF061}"/>
              </a:ext>
            </a:extLst>
          </p:cNvPr>
          <p:cNvCxnSpPr>
            <a:cxnSpLocks/>
          </p:cNvCxnSpPr>
          <p:nvPr/>
        </p:nvCxnSpPr>
        <p:spPr>
          <a:xfrm>
            <a:off x="771587" y="3329668"/>
            <a:ext cx="305290" cy="0"/>
          </a:xfrm>
          <a:prstGeom prst="line">
            <a:avLst/>
          </a:prstGeom>
          <a:ln w="31750">
            <a:solidFill>
              <a:srgbClr val="1A3B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208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70E77C-FDFD-49CB-8FE5-E1B0C315C190}"/>
              </a:ext>
            </a:extLst>
          </p:cNvPr>
          <p:cNvSpPr/>
          <p:nvPr/>
        </p:nvSpPr>
        <p:spPr>
          <a:xfrm>
            <a:off x="-6786" y="3193305"/>
            <a:ext cx="5216521" cy="3664695"/>
          </a:xfrm>
          <a:custGeom>
            <a:avLst/>
            <a:gdLst>
              <a:gd name="connsiteX0" fmla="*/ 0 w 5118308"/>
              <a:gd name="connsiteY0" fmla="*/ 0 h 3595698"/>
              <a:gd name="connsiteX1" fmla="*/ 5118308 w 5118308"/>
              <a:gd name="connsiteY1" fmla="*/ 0 h 3595698"/>
              <a:gd name="connsiteX2" fmla="*/ 5118308 w 5118308"/>
              <a:gd name="connsiteY2" fmla="*/ 3595698 h 3595698"/>
              <a:gd name="connsiteX3" fmla="*/ 0 w 5118308"/>
              <a:gd name="connsiteY3" fmla="*/ 3595698 h 3595698"/>
              <a:gd name="connsiteX4" fmla="*/ 0 w 5118308"/>
              <a:gd name="connsiteY4" fmla="*/ 0 h 3595698"/>
              <a:gd name="connsiteX0" fmla="*/ 0 w 5118308"/>
              <a:gd name="connsiteY0" fmla="*/ 0 h 3595698"/>
              <a:gd name="connsiteX1" fmla="*/ 5118308 w 5118308"/>
              <a:gd name="connsiteY1" fmla="*/ 0 h 3595698"/>
              <a:gd name="connsiteX2" fmla="*/ 5118308 w 5118308"/>
              <a:gd name="connsiteY2" fmla="*/ 3595698 h 3595698"/>
              <a:gd name="connsiteX3" fmla="*/ 0 w 5118308"/>
              <a:gd name="connsiteY3" fmla="*/ 3595698 h 3595698"/>
              <a:gd name="connsiteX4" fmla="*/ 3384 w 5118308"/>
              <a:gd name="connsiteY4" fmla="*/ 1452573 h 3595698"/>
              <a:gd name="connsiteX5" fmla="*/ 0 w 5118308"/>
              <a:gd name="connsiteY5" fmla="*/ 0 h 3595698"/>
              <a:gd name="connsiteX0" fmla="*/ 3384 w 5118308"/>
              <a:gd name="connsiteY0" fmla="*/ 1452573 h 3595698"/>
              <a:gd name="connsiteX1" fmla="*/ 5118308 w 5118308"/>
              <a:gd name="connsiteY1" fmla="*/ 0 h 3595698"/>
              <a:gd name="connsiteX2" fmla="*/ 5118308 w 5118308"/>
              <a:gd name="connsiteY2" fmla="*/ 3595698 h 3595698"/>
              <a:gd name="connsiteX3" fmla="*/ 0 w 5118308"/>
              <a:gd name="connsiteY3" fmla="*/ 3595698 h 3595698"/>
              <a:gd name="connsiteX4" fmla="*/ 3384 w 5118308"/>
              <a:gd name="connsiteY4" fmla="*/ 1452573 h 359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8308" h="3595698">
                <a:moveTo>
                  <a:pt x="3384" y="1452573"/>
                </a:moveTo>
                <a:lnTo>
                  <a:pt x="5118308" y="0"/>
                </a:lnTo>
                <a:lnTo>
                  <a:pt x="5118308" y="3595698"/>
                </a:lnTo>
                <a:lnTo>
                  <a:pt x="0" y="3595698"/>
                </a:lnTo>
                <a:lnTo>
                  <a:pt x="3384" y="1452573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6877050" ty="-254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</a:t>
            </a:r>
          </a:p>
        </p:txBody>
      </p:sp>
      <p:sp>
        <p:nvSpPr>
          <p:cNvPr id="55" name="Rectangle 2">
            <a:extLst>
              <a:ext uri="{FF2B5EF4-FFF2-40B4-BE49-F238E27FC236}">
                <a16:creationId xmlns:a16="http://schemas.microsoft.com/office/drawing/2014/main" id="{A05AC518-1831-41BB-9AAF-D2EF95CB09C8}"/>
              </a:ext>
            </a:extLst>
          </p:cNvPr>
          <p:cNvSpPr/>
          <p:nvPr/>
        </p:nvSpPr>
        <p:spPr>
          <a:xfrm>
            <a:off x="5162191" y="1295402"/>
            <a:ext cx="4952257" cy="5562597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9525 w 6105525"/>
              <a:gd name="connsiteY0" fmla="*/ 0 h 6858000"/>
              <a:gd name="connsiteX1" fmla="*/ 6105525 w 6105525"/>
              <a:gd name="connsiteY1" fmla="*/ 0 h 6858000"/>
              <a:gd name="connsiteX2" fmla="*/ 6105525 w 6105525"/>
              <a:gd name="connsiteY2" fmla="*/ 6858000 h 6858000"/>
              <a:gd name="connsiteX3" fmla="*/ 9525 w 6105525"/>
              <a:gd name="connsiteY3" fmla="*/ 6858000 h 6858000"/>
              <a:gd name="connsiteX4" fmla="*/ 0 w 6105525"/>
              <a:gd name="connsiteY4" fmla="*/ 1733550 h 6858000"/>
              <a:gd name="connsiteX5" fmla="*/ 9525 w 6105525"/>
              <a:gd name="connsiteY5" fmla="*/ 0 h 6858000"/>
              <a:gd name="connsiteX0" fmla="*/ 0 w 6105525"/>
              <a:gd name="connsiteY0" fmla="*/ 1733550 h 6858000"/>
              <a:gd name="connsiteX1" fmla="*/ 6105525 w 6105525"/>
              <a:gd name="connsiteY1" fmla="*/ 0 h 6858000"/>
              <a:gd name="connsiteX2" fmla="*/ 6105525 w 6105525"/>
              <a:gd name="connsiteY2" fmla="*/ 6858000 h 6858000"/>
              <a:gd name="connsiteX3" fmla="*/ 9525 w 6105525"/>
              <a:gd name="connsiteY3" fmla="*/ 6858000 h 6858000"/>
              <a:gd name="connsiteX4" fmla="*/ 0 w 6105525"/>
              <a:gd name="connsiteY4" fmla="*/ 17335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5525" h="6858000">
                <a:moveTo>
                  <a:pt x="0" y="1733550"/>
                </a:moveTo>
                <a:lnTo>
                  <a:pt x="6105525" y="0"/>
                </a:lnTo>
                <a:lnTo>
                  <a:pt x="6105525" y="6858000"/>
                </a:lnTo>
                <a:lnTo>
                  <a:pt x="9525" y="6858000"/>
                </a:lnTo>
                <a:lnTo>
                  <a:pt x="0" y="1733550"/>
                </a:lnTo>
                <a:close/>
              </a:path>
            </a:pathLst>
          </a:custGeom>
          <a:solidFill>
            <a:srgbClr val="FDE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6B85A0-5BB0-400D-A6C4-13A703500A1E}"/>
              </a:ext>
            </a:extLst>
          </p:cNvPr>
          <p:cNvSpPr/>
          <p:nvPr/>
        </p:nvSpPr>
        <p:spPr>
          <a:xfrm>
            <a:off x="6086474" y="0"/>
            <a:ext cx="6105525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9525 w 6105525"/>
              <a:gd name="connsiteY0" fmla="*/ 0 h 6858000"/>
              <a:gd name="connsiteX1" fmla="*/ 6105525 w 6105525"/>
              <a:gd name="connsiteY1" fmla="*/ 0 h 6858000"/>
              <a:gd name="connsiteX2" fmla="*/ 6105525 w 6105525"/>
              <a:gd name="connsiteY2" fmla="*/ 6858000 h 6858000"/>
              <a:gd name="connsiteX3" fmla="*/ 9525 w 6105525"/>
              <a:gd name="connsiteY3" fmla="*/ 6858000 h 6858000"/>
              <a:gd name="connsiteX4" fmla="*/ 0 w 6105525"/>
              <a:gd name="connsiteY4" fmla="*/ 1733550 h 6858000"/>
              <a:gd name="connsiteX5" fmla="*/ 9525 w 6105525"/>
              <a:gd name="connsiteY5" fmla="*/ 0 h 6858000"/>
              <a:gd name="connsiteX0" fmla="*/ 0 w 6105525"/>
              <a:gd name="connsiteY0" fmla="*/ 1733550 h 6858000"/>
              <a:gd name="connsiteX1" fmla="*/ 6105525 w 6105525"/>
              <a:gd name="connsiteY1" fmla="*/ 0 h 6858000"/>
              <a:gd name="connsiteX2" fmla="*/ 6105525 w 6105525"/>
              <a:gd name="connsiteY2" fmla="*/ 6858000 h 6858000"/>
              <a:gd name="connsiteX3" fmla="*/ 9525 w 6105525"/>
              <a:gd name="connsiteY3" fmla="*/ 6858000 h 6858000"/>
              <a:gd name="connsiteX4" fmla="*/ 0 w 6105525"/>
              <a:gd name="connsiteY4" fmla="*/ 17335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5525" h="6858000">
                <a:moveTo>
                  <a:pt x="0" y="1733550"/>
                </a:moveTo>
                <a:lnTo>
                  <a:pt x="6105525" y="0"/>
                </a:lnTo>
                <a:lnTo>
                  <a:pt x="6105525" y="6858000"/>
                </a:lnTo>
                <a:lnTo>
                  <a:pt x="9525" y="6858000"/>
                </a:lnTo>
                <a:lnTo>
                  <a:pt x="0" y="1733550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09A38BF-BC4C-413D-836B-0EE05E30778E}"/>
              </a:ext>
            </a:extLst>
          </p:cNvPr>
          <p:cNvSpPr txBox="1"/>
          <p:nvPr/>
        </p:nvSpPr>
        <p:spPr>
          <a:xfrm>
            <a:off x="862396" y="2141046"/>
            <a:ext cx="3766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Respondemos aos desafios colocados pela transformação em todos os setores, por meio de um profundo conhecimento do negócio e das exigências dos nossos clientes.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8D89F80-BBA4-455F-9559-00EB7B12957A}"/>
              </a:ext>
            </a:extLst>
          </p:cNvPr>
          <p:cNvSpPr txBox="1"/>
          <p:nvPr/>
        </p:nvSpPr>
        <p:spPr>
          <a:xfrm>
            <a:off x="862396" y="744835"/>
            <a:ext cx="3220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Mercados</a:t>
            </a:r>
            <a:endParaRPr lang="pt-BR" sz="40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EE20AC6-218D-4C83-BB28-AC526E06F788}"/>
              </a:ext>
            </a:extLst>
          </p:cNvPr>
          <p:cNvSpPr txBox="1"/>
          <p:nvPr/>
        </p:nvSpPr>
        <p:spPr>
          <a:xfrm>
            <a:off x="8208410" y="1810186"/>
            <a:ext cx="322053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INDÚSTRIA &amp; CONSUMO</a:t>
            </a:r>
          </a:p>
          <a:p>
            <a:r>
              <a:rPr lang="pt-BR" sz="13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Tecnologia e inovação aplicada para aumentar a satisfação do consumidor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D57C4EB-D6FB-4039-B911-D87FE53CF3FC}"/>
              </a:ext>
            </a:extLst>
          </p:cNvPr>
          <p:cNvSpPr txBox="1"/>
          <p:nvPr/>
        </p:nvSpPr>
        <p:spPr>
          <a:xfrm>
            <a:off x="8208410" y="2608133"/>
            <a:ext cx="322053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SERVIÇOS FINANCEIROS </a:t>
            </a:r>
          </a:p>
          <a:p>
            <a:r>
              <a:rPr lang="pt-BR" sz="13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Produtos e serviços de empresas bancárias e seguradoras com um novo valor de mercado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7ACB378-C83B-4B6B-8608-561D8787B5D4}"/>
              </a:ext>
            </a:extLst>
          </p:cNvPr>
          <p:cNvSpPr txBox="1"/>
          <p:nvPr/>
        </p:nvSpPr>
        <p:spPr>
          <a:xfrm>
            <a:off x="8208410" y="3618074"/>
            <a:ext cx="322053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TELECOM &amp; MÍDIA</a:t>
            </a:r>
          </a:p>
          <a:p>
            <a:r>
              <a:rPr lang="pt-BR" sz="13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Soluções adaptadas à realidade</a:t>
            </a:r>
          </a:p>
          <a:p>
            <a:r>
              <a:rPr lang="pt-BR" sz="13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e à necessidade de cada negócio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F726A39-49F3-484E-AC15-DF7909C394F7}"/>
              </a:ext>
            </a:extLst>
          </p:cNvPr>
          <p:cNvSpPr txBox="1"/>
          <p:nvPr/>
        </p:nvSpPr>
        <p:spPr>
          <a:xfrm>
            <a:off x="8208410" y="4416021"/>
            <a:ext cx="322053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ENERGIA &amp; UTILITIES</a:t>
            </a:r>
          </a:p>
          <a:p>
            <a:r>
              <a:rPr lang="pt-BR" sz="13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Sustentabilidade, controle e eficiência para empresas de energia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2D65F95-B5D4-47A8-ABAE-0C8F0EF86A8D}"/>
              </a:ext>
            </a:extLst>
          </p:cNvPr>
          <p:cNvSpPr txBox="1"/>
          <p:nvPr/>
        </p:nvSpPr>
        <p:spPr>
          <a:xfrm>
            <a:off x="8208410" y="5195130"/>
            <a:ext cx="297101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ADMINISTRAÇÃO PÚBLICA</a:t>
            </a:r>
          </a:p>
          <a:p>
            <a:r>
              <a:rPr lang="pt-BR" sz="13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Transformando a relação entre a gestão pública e o cidadão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106F7F-37E0-4F96-AE83-0B6F39769798}"/>
              </a:ext>
            </a:extLst>
          </p:cNvPr>
          <p:cNvCxnSpPr>
            <a:cxnSpLocks/>
          </p:cNvCxnSpPr>
          <p:nvPr/>
        </p:nvCxnSpPr>
        <p:spPr>
          <a:xfrm>
            <a:off x="968166" y="1855440"/>
            <a:ext cx="757457" cy="0"/>
          </a:xfrm>
          <a:prstGeom prst="line">
            <a:avLst/>
          </a:prstGeom>
          <a:ln w="31750">
            <a:solidFill>
              <a:srgbClr val="1A3B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phic 23">
            <a:extLst>
              <a:ext uri="{FF2B5EF4-FFF2-40B4-BE49-F238E27FC236}">
                <a16:creationId xmlns:a16="http://schemas.microsoft.com/office/drawing/2014/main" id="{1550D28A-6247-4D5D-8EA0-69FBBC337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92357" y="1985074"/>
            <a:ext cx="369712" cy="31194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D684DC34-A293-487F-B810-E846CB1D6C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87286" y="2858760"/>
            <a:ext cx="369712" cy="311944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23609173-0376-40AD-B151-9DFAC9C13A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10394" y="3792962"/>
            <a:ext cx="323497" cy="311944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A41FCDD6-337B-4B34-A63A-E3670A9765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6171" y="4590909"/>
            <a:ext cx="311944" cy="311944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9002FA4C-B0EA-4D8D-9FE6-3C59F7EB73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98388" y="5312248"/>
            <a:ext cx="340829" cy="340829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DEE7AD6-B894-4A23-A1B2-F9A6E4E9807E}"/>
              </a:ext>
            </a:extLst>
          </p:cNvPr>
          <p:cNvCxnSpPr>
            <a:cxnSpLocks/>
          </p:cNvCxnSpPr>
          <p:nvPr/>
        </p:nvCxnSpPr>
        <p:spPr>
          <a:xfrm>
            <a:off x="7972425" y="1206500"/>
            <a:ext cx="0" cy="5651500"/>
          </a:xfrm>
          <a:prstGeom prst="line">
            <a:avLst/>
          </a:prstGeom>
          <a:ln w="1016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739B085B-6C78-4E8C-86C4-0A1F1A8D791B}"/>
              </a:ext>
            </a:extLst>
          </p:cNvPr>
          <p:cNvSpPr/>
          <p:nvPr/>
        </p:nvSpPr>
        <p:spPr>
          <a:xfrm>
            <a:off x="7918643" y="2081515"/>
            <a:ext cx="107564" cy="107564"/>
          </a:xfrm>
          <a:prstGeom prst="ellipse">
            <a:avLst/>
          </a:prstGeom>
          <a:solidFill>
            <a:srgbClr val="FFEA80"/>
          </a:solidFill>
          <a:ln w="1016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AFF869A-997E-4B95-AEFE-29726D9EBDE1}"/>
              </a:ext>
            </a:extLst>
          </p:cNvPr>
          <p:cNvSpPr/>
          <p:nvPr/>
        </p:nvSpPr>
        <p:spPr>
          <a:xfrm>
            <a:off x="7918643" y="2988760"/>
            <a:ext cx="107564" cy="107564"/>
          </a:xfrm>
          <a:prstGeom prst="ellipse">
            <a:avLst/>
          </a:prstGeom>
          <a:solidFill>
            <a:srgbClr val="E88AA2"/>
          </a:solidFill>
          <a:ln w="1016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FE01339-37E4-41A2-A16D-B851AF88B60F}"/>
              </a:ext>
            </a:extLst>
          </p:cNvPr>
          <p:cNvSpPr/>
          <p:nvPr/>
        </p:nvSpPr>
        <p:spPr>
          <a:xfrm>
            <a:off x="7918643" y="3895152"/>
            <a:ext cx="107564" cy="107564"/>
          </a:xfrm>
          <a:prstGeom prst="ellipse">
            <a:avLst/>
          </a:prstGeom>
          <a:solidFill>
            <a:srgbClr val="79C5B5"/>
          </a:solidFill>
          <a:ln w="1016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AE624B2-B2D0-4606-8530-014E28C56D7F}"/>
              </a:ext>
            </a:extLst>
          </p:cNvPr>
          <p:cNvSpPr/>
          <p:nvPr/>
        </p:nvSpPr>
        <p:spPr>
          <a:xfrm>
            <a:off x="7918643" y="4693096"/>
            <a:ext cx="107564" cy="107564"/>
          </a:xfrm>
          <a:prstGeom prst="ellipse">
            <a:avLst/>
          </a:prstGeom>
          <a:solidFill>
            <a:srgbClr val="639FCB"/>
          </a:solidFill>
          <a:ln w="1016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D256E39-EF68-42EB-B1BE-A2EC2713DE4B}"/>
              </a:ext>
            </a:extLst>
          </p:cNvPr>
          <p:cNvSpPr/>
          <p:nvPr/>
        </p:nvSpPr>
        <p:spPr>
          <a:xfrm>
            <a:off x="7918643" y="5472208"/>
            <a:ext cx="107564" cy="107564"/>
          </a:xfrm>
          <a:prstGeom prst="ellipse">
            <a:avLst/>
          </a:prstGeom>
          <a:solidFill>
            <a:srgbClr val="7874B4"/>
          </a:solidFill>
          <a:ln w="1016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ADC737-CCE7-4C09-9CF4-128511037ED3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9263A87D-D662-4EBF-A9C1-750B0CEC1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5657C485-9AFA-447D-A13D-3EAA8F42E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9170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8">
            <a:extLst>
              <a:ext uri="{FF2B5EF4-FFF2-40B4-BE49-F238E27FC236}">
                <a16:creationId xmlns:a16="http://schemas.microsoft.com/office/drawing/2014/main" id="{4F2A320D-4B0C-4738-815E-D2CBF2AFB309}"/>
              </a:ext>
            </a:extLst>
          </p:cNvPr>
          <p:cNvSpPr/>
          <p:nvPr/>
        </p:nvSpPr>
        <p:spPr>
          <a:xfrm>
            <a:off x="7559536" y="2117531"/>
            <a:ext cx="4632463" cy="2418742"/>
          </a:xfrm>
          <a:custGeom>
            <a:avLst/>
            <a:gdLst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65300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28724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9939 w 12201939"/>
              <a:gd name="connsiteY0" fmla="*/ 0 h 6370983"/>
              <a:gd name="connsiteX1" fmla="*/ 12201939 w 12201939"/>
              <a:gd name="connsiteY1" fmla="*/ 0 h 6370983"/>
              <a:gd name="connsiteX2" fmla="*/ 12201939 w 12201939"/>
              <a:gd name="connsiteY2" fmla="*/ 2872409 h 6370983"/>
              <a:gd name="connsiteX3" fmla="*/ 0 w 12201939"/>
              <a:gd name="connsiteY3" fmla="*/ 6370983 h 6370983"/>
              <a:gd name="connsiteX4" fmla="*/ 9939 w 12201939"/>
              <a:gd name="connsiteY4" fmla="*/ 0 h 637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1939" h="6370983">
                <a:moveTo>
                  <a:pt x="9939" y="0"/>
                </a:moveTo>
                <a:lnTo>
                  <a:pt x="12201939" y="0"/>
                </a:lnTo>
                <a:lnTo>
                  <a:pt x="12201939" y="2872409"/>
                </a:lnTo>
                <a:lnTo>
                  <a:pt x="0" y="6370983"/>
                </a:lnTo>
                <a:lnTo>
                  <a:pt x="9939" y="0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A1F5858-11DE-44F8-BC94-DD3300609485}"/>
              </a:ext>
            </a:extLst>
          </p:cNvPr>
          <p:cNvSpPr txBox="1"/>
          <p:nvPr/>
        </p:nvSpPr>
        <p:spPr>
          <a:xfrm>
            <a:off x="6846134" y="5463204"/>
            <a:ext cx="4632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Inteligência, experiência e talento aplicados para atender as necessidades de nossos clientes, superando os desafios de cada mercado.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14EEA21-2223-457F-B23E-AA08C75D1712}"/>
              </a:ext>
            </a:extLst>
          </p:cNvPr>
          <p:cNvSpPr txBox="1"/>
          <p:nvPr/>
        </p:nvSpPr>
        <p:spPr>
          <a:xfrm>
            <a:off x="7429500" y="4437964"/>
            <a:ext cx="4049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60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Clientes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79F4BED-1A9F-4682-A564-5568E9190C4C}"/>
              </a:ext>
            </a:extLst>
          </p:cNvPr>
          <p:cNvSpPr/>
          <p:nvPr/>
        </p:nvSpPr>
        <p:spPr>
          <a:xfrm>
            <a:off x="-9940" y="0"/>
            <a:ext cx="12201939" cy="6370983"/>
          </a:xfrm>
          <a:custGeom>
            <a:avLst/>
            <a:gdLst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65300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28724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9939 w 12201939"/>
              <a:gd name="connsiteY0" fmla="*/ 0 h 6370983"/>
              <a:gd name="connsiteX1" fmla="*/ 12201939 w 12201939"/>
              <a:gd name="connsiteY1" fmla="*/ 0 h 6370983"/>
              <a:gd name="connsiteX2" fmla="*/ 12201939 w 12201939"/>
              <a:gd name="connsiteY2" fmla="*/ 2872409 h 6370983"/>
              <a:gd name="connsiteX3" fmla="*/ 0 w 12201939"/>
              <a:gd name="connsiteY3" fmla="*/ 6370983 h 6370983"/>
              <a:gd name="connsiteX4" fmla="*/ 9939 w 12201939"/>
              <a:gd name="connsiteY4" fmla="*/ 0 h 637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1939" h="6370983">
                <a:moveTo>
                  <a:pt x="9939" y="0"/>
                </a:moveTo>
                <a:lnTo>
                  <a:pt x="12201939" y="0"/>
                </a:lnTo>
                <a:lnTo>
                  <a:pt x="12201939" y="2872409"/>
                </a:lnTo>
                <a:lnTo>
                  <a:pt x="0" y="6370983"/>
                </a:lnTo>
                <a:lnTo>
                  <a:pt x="9939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10223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8176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5">
            <a:extLst>
              <a:ext uri="{FF2B5EF4-FFF2-40B4-BE49-F238E27FC236}">
                <a16:creationId xmlns:a16="http://schemas.microsoft.com/office/drawing/2014/main" id="{A6670CE1-71F8-4631-8613-13BAACAE91BF}"/>
              </a:ext>
            </a:extLst>
          </p:cNvPr>
          <p:cNvSpPr/>
          <p:nvPr/>
        </p:nvSpPr>
        <p:spPr>
          <a:xfrm>
            <a:off x="152809" y="1411357"/>
            <a:ext cx="4472608" cy="5446644"/>
          </a:xfrm>
          <a:custGeom>
            <a:avLst/>
            <a:gdLst>
              <a:gd name="connsiteX0" fmla="*/ 0 w 4452730"/>
              <a:gd name="connsiteY0" fmla="*/ 0 h 5784574"/>
              <a:gd name="connsiteX1" fmla="*/ 4452730 w 4452730"/>
              <a:gd name="connsiteY1" fmla="*/ 0 h 5784574"/>
              <a:gd name="connsiteX2" fmla="*/ 4452730 w 4452730"/>
              <a:gd name="connsiteY2" fmla="*/ 5784574 h 5784574"/>
              <a:gd name="connsiteX3" fmla="*/ 0 w 4452730"/>
              <a:gd name="connsiteY3" fmla="*/ 5784574 h 5784574"/>
              <a:gd name="connsiteX4" fmla="*/ 0 w 4452730"/>
              <a:gd name="connsiteY4" fmla="*/ 0 h 5784574"/>
              <a:gd name="connsiteX0" fmla="*/ 0 w 4462669"/>
              <a:gd name="connsiteY0" fmla="*/ 0 h 5784574"/>
              <a:gd name="connsiteX1" fmla="*/ 4462669 w 4462669"/>
              <a:gd name="connsiteY1" fmla="*/ 2077278 h 5784574"/>
              <a:gd name="connsiteX2" fmla="*/ 4452730 w 4462669"/>
              <a:gd name="connsiteY2" fmla="*/ 5784574 h 5784574"/>
              <a:gd name="connsiteX3" fmla="*/ 0 w 4462669"/>
              <a:gd name="connsiteY3" fmla="*/ 5784574 h 5784574"/>
              <a:gd name="connsiteX4" fmla="*/ 0 w 4462669"/>
              <a:gd name="connsiteY4" fmla="*/ 0 h 5784574"/>
              <a:gd name="connsiteX0" fmla="*/ 0 w 4472608"/>
              <a:gd name="connsiteY0" fmla="*/ 0 h 5446644"/>
              <a:gd name="connsiteX1" fmla="*/ 4472608 w 4472608"/>
              <a:gd name="connsiteY1" fmla="*/ 1739348 h 5446644"/>
              <a:gd name="connsiteX2" fmla="*/ 4462669 w 4472608"/>
              <a:gd name="connsiteY2" fmla="*/ 5446644 h 5446644"/>
              <a:gd name="connsiteX3" fmla="*/ 9939 w 4472608"/>
              <a:gd name="connsiteY3" fmla="*/ 5446644 h 5446644"/>
              <a:gd name="connsiteX4" fmla="*/ 0 w 4472608"/>
              <a:gd name="connsiteY4" fmla="*/ 0 h 544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2608" h="5446644">
                <a:moveTo>
                  <a:pt x="0" y="0"/>
                </a:moveTo>
                <a:lnTo>
                  <a:pt x="4472608" y="1739348"/>
                </a:lnTo>
                <a:lnTo>
                  <a:pt x="4462669" y="5446644"/>
                </a:lnTo>
                <a:lnTo>
                  <a:pt x="9939" y="5446644"/>
                </a:lnTo>
                <a:lnTo>
                  <a:pt x="0" y="0"/>
                </a:lnTo>
                <a:close/>
              </a:path>
            </a:pathLst>
          </a:custGeom>
          <a:solidFill>
            <a:srgbClr val="E88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6">
            <a:extLst>
              <a:ext uri="{FF2B5EF4-FFF2-40B4-BE49-F238E27FC236}">
                <a16:creationId xmlns:a16="http://schemas.microsoft.com/office/drawing/2014/main" id="{5103BCE7-8DA8-4F1B-93FD-57879A1A1FFA}"/>
              </a:ext>
            </a:extLst>
          </p:cNvPr>
          <p:cNvSpPr/>
          <p:nvPr/>
        </p:nvSpPr>
        <p:spPr>
          <a:xfrm>
            <a:off x="0" y="1124227"/>
            <a:ext cx="4214191" cy="5784574"/>
          </a:xfrm>
          <a:custGeom>
            <a:avLst/>
            <a:gdLst>
              <a:gd name="connsiteX0" fmla="*/ 0 w 4194313"/>
              <a:gd name="connsiteY0" fmla="*/ 0 h 5784574"/>
              <a:gd name="connsiteX1" fmla="*/ 4194313 w 4194313"/>
              <a:gd name="connsiteY1" fmla="*/ 0 h 5784574"/>
              <a:gd name="connsiteX2" fmla="*/ 4194313 w 4194313"/>
              <a:gd name="connsiteY2" fmla="*/ 5784574 h 5784574"/>
              <a:gd name="connsiteX3" fmla="*/ 0 w 4194313"/>
              <a:gd name="connsiteY3" fmla="*/ 5784574 h 5784574"/>
              <a:gd name="connsiteX4" fmla="*/ 0 w 4194313"/>
              <a:gd name="connsiteY4" fmla="*/ 0 h 5784574"/>
              <a:gd name="connsiteX0" fmla="*/ 0 w 4214191"/>
              <a:gd name="connsiteY0" fmla="*/ 0 h 5784574"/>
              <a:gd name="connsiteX1" fmla="*/ 4214191 w 4214191"/>
              <a:gd name="connsiteY1" fmla="*/ 1262269 h 5784574"/>
              <a:gd name="connsiteX2" fmla="*/ 4194313 w 4214191"/>
              <a:gd name="connsiteY2" fmla="*/ 5784574 h 5784574"/>
              <a:gd name="connsiteX3" fmla="*/ 0 w 4214191"/>
              <a:gd name="connsiteY3" fmla="*/ 5784574 h 5784574"/>
              <a:gd name="connsiteX4" fmla="*/ 0 w 4214191"/>
              <a:gd name="connsiteY4" fmla="*/ 0 h 578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4191" h="5784574">
                <a:moveTo>
                  <a:pt x="0" y="0"/>
                </a:moveTo>
                <a:lnTo>
                  <a:pt x="4214191" y="1262269"/>
                </a:lnTo>
                <a:lnTo>
                  <a:pt x="4194313" y="5784574"/>
                </a:lnTo>
                <a:lnTo>
                  <a:pt x="0" y="5784574"/>
                </a:lnTo>
                <a:lnTo>
                  <a:pt x="0" y="0"/>
                </a:lnTo>
                <a:close/>
              </a:path>
            </a:pathLst>
          </a:custGeom>
          <a:solidFill>
            <a:srgbClr val="1A3B47"/>
          </a:solidFill>
          <a:ln>
            <a:solidFill>
              <a:srgbClr val="1A3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6" name="CaixaDeTexto 12">
            <a:extLst>
              <a:ext uri="{FF2B5EF4-FFF2-40B4-BE49-F238E27FC236}">
                <a16:creationId xmlns:a16="http://schemas.microsoft.com/office/drawing/2014/main" id="{762BBA17-510D-498B-ABF2-D6BFDD5F2621}"/>
              </a:ext>
            </a:extLst>
          </p:cNvPr>
          <p:cNvSpPr txBox="1"/>
          <p:nvPr/>
        </p:nvSpPr>
        <p:spPr>
          <a:xfrm>
            <a:off x="824879" y="4305732"/>
            <a:ext cx="325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MERCADO:</a:t>
            </a:r>
          </a:p>
          <a:p>
            <a:r>
              <a:rPr lang="pt-BR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Energia &amp; Utilities</a:t>
            </a:r>
          </a:p>
        </p:txBody>
      </p:sp>
      <p:sp>
        <p:nvSpPr>
          <p:cNvPr id="47" name="CaixaDeTexto 13">
            <a:extLst>
              <a:ext uri="{FF2B5EF4-FFF2-40B4-BE49-F238E27FC236}">
                <a16:creationId xmlns:a16="http://schemas.microsoft.com/office/drawing/2014/main" id="{5A493591-9530-44FD-9642-71CE18D9ABDC}"/>
              </a:ext>
            </a:extLst>
          </p:cNvPr>
          <p:cNvSpPr txBox="1"/>
          <p:nvPr/>
        </p:nvSpPr>
        <p:spPr>
          <a:xfrm>
            <a:off x="824879" y="2714840"/>
            <a:ext cx="2577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Clientes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ECAFB9B-8BC5-4819-A190-EC4DB98CFB24}"/>
              </a:ext>
            </a:extLst>
          </p:cNvPr>
          <p:cNvCxnSpPr>
            <a:cxnSpLocks/>
          </p:cNvCxnSpPr>
          <p:nvPr/>
        </p:nvCxnSpPr>
        <p:spPr>
          <a:xfrm>
            <a:off x="941428" y="3877120"/>
            <a:ext cx="757457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6">
            <a:extLst>
              <a:ext uri="{FF2B5EF4-FFF2-40B4-BE49-F238E27FC236}">
                <a16:creationId xmlns:a16="http://schemas.microsoft.com/office/drawing/2014/main" id="{FA5AA4B7-DD36-4DB9-8476-B2CBF539531B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9" name="Graphic 20">
              <a:extLst>
                <a:ext uri="{FF2B5EF4-FFF2-40B4-BE49-F238E27FC236}">
                  <a16:creationId xmlns:a16="http://schemas.microsoft.com/office/drawing/2014/main" id="{A7011D82-F625-4A2D-BECD-8A4881765BE5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10" name="Graphic 26">
              <a:extLst>
                <a:ext uri="{FF2B5EF4-FFF2-40B4-BE49-F238E27FC236}">
                  <a16:creationId xmlns:a16="http://schemas.microsoft.com/office/drawing/2014/main" id="{2C751397-8303-4A85-A37F-73180EB72182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8F456B9A-2F4A-44DE-BEF5-93F8DBA180C1}"/>
              </a:ext>
            </a:extLst>
          </p:cNvPr>
          <p:cNvCxnSpPr>
            <a:cxnSpLocks/>
          </p:cNvCxnSpPr>
          <p:nvPr/>
        </p:nvCxnSpPr>
        <p:spPr>
          <a:xfrm>
            <a:off x="5758059" y="1559336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971670CA-C105-498D-B22F-CFDC0891B6B0}"/>
              </a:ext>
            </a:extLst>
          </p:cNvPr>
          <p:cNvCxnSpPr>
            <a:cxnSpLocks/>
          </p:cNvCxnSpPr>
          <p:nvPr/>
        </p:nvCxnSpPr>
        <p:spPr>
          <a:xfrm>
            <a:off x="5762202" y="2082721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>
            <a:extLst>
              <a:ext uri="{FF2B5EF4-FFF2-40B4-BE49-F238E27FC236}">
                <a16:creationId xmlns:a16="http://schemas.microsoft.com/office/drawing/2014/main" id="{ABB61B39-23F4-48BA-866F-B186A76D4412}"/>
              </a:ext>
            </a:extLst>
          </p:cNvPr>
          <p:cNvCxnSpPr>
            <a:cxnSpLocks/>
          </p:cNvCxnSpPr>
          <p:nvPr/>
        </p:nvCxnSpPr>
        <p:spPr>
          <a:xfrm>
            <a:off x="5762702" y="2584576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80609731-7F5B-46E0-88D5-A0D46263D1A0}"/>
              </a:ext>
            </a:extLst>
          </p:cNvPr>
          <p:cNvCxnSpPr>
            <a:cxnSpLocks/>
          </p:cNvCxnSpPr>
          <p:nvPr/>
        </p:nvCxnSpPr>
        <p:spPr>
          <a:xfrm>
            <a:off x="5758059" y="3087507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>
            <a:extLst>
              <a:ext uri="{FF2B5EF4-FFF2-40B4-BE49-F238E27FC236}">
                <a16:creationId xmlns:a16="http://schemas.microsoft.com/office/drawing/2014/main" id="{F3313A25-B17A-4874-88D1-F6E3EAB57659}"/>
              </a:ext>
            </a:extLst>
          </p:cNvPr>
          <p:cNvCxnSpPr>
            <a:cxnSpLocks/>
          </p:cNvCxnSpPr>
          <p:nvPr/>
        </p:nvCxnSpPr>
        <p:spPr>
          <a:xfrm>
            <a:off x="5761028" y="3567350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>
            <a:extLst>
              <a:ext uri="{FF2B5EF4-FFF2-40B4-BE49-F238E27FC236}">
                <a16:creationId xmlns:a16="http://schemas.microsoft.com/office/drawing/2014/main" id="{9ED9010D-9B98-4318-8714-2AD7007F3FD6}"/>
              </a:ext>
            </a:extLst>
          </p:cNvPr>
          <p:cNvCxnSpPr>
            <a:cxnSpLocks/>
          </p:cNvCxnSpPr>
          <p:nvPr/>
        </p:nvCxnSpPr>
        <p:spPr>
          <a:xfrm>
            <a:off x="5761028" y="4066073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>
            <a:extLst>
              <a:ext uri="{FF2B5EF4-FFF2-40B4-BE49-F238E27FC236}">
                <a16:creationId xmlns:a16="http://schemas.microsoft.com/office/drawing/2014/main" id="{F9FAA626-06F1-4A88-9745-561F759535D5}"/>
              </a:ext>
            </a:extLst>
          </p:cNvPr>
          <p:cNvCxnSpPr>
            <a:cxnSpLocks/>
          </p:cNvCxnSpPr>
          <p:nvPr/>
        </p:nvCxnSpPr>
        <p:spPr>
          <a:xfrm>
            <a:off x="5761028" y="4582175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to 53">
            <a:extLst>
              <a:ext uri="{FF2B5EF4-FFF2-40B4-BE49-F238E27FC236}">
                <a16:creationId xmlns:a16="http://schemas.microsoft.com/office/drawing/2014/main" id="{EE329490-CDEA-49E3-88FF-2E84FE9882B1}"/>
              </a:ext>
            </a:extLst>
          </p:cNvPr>
          <p:cNvCxnSpPr>
            <a:cxnSpLocks/>
          </p:cNvCxnSpPr>
          <p:nvPr/>
        </p:nvCxnSpPr>
        <p:spPr>
          <a:xfrm>
            <a:off x="5761028" y="5081779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4020693B-051F-478F-810D-C18AE141CB9B}"/>
              </a:ext>
            </a:extLst>
          </p:cNvPr>
          <p:cNvSpPr txBox="1"/>
          <p:nvPr/>
        </p:nvSpPr>
        <p:spPr>
          <a:xfrm>
            <a:off x="5832394" y="149526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Aegea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8F6DBB92-587A-484E-A571-3821C435EFCB}"/>
              </a:ext>
            </a:extLst>
          </p:cNvPr>
          <p:cNvSpPr txBox="1"/>
          <p:nvPr/>
        </p:nvSpPr>
        <p:spPr>
          <a:xfrm>
            <a:off x="5822994" y="207486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Amazonas Energia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50CC26B6-6AC0-41FC-923B-531BC01CEC64}"/>
              </a:ext>
            </a:extLst>
          </p:cNvPr>
          <p:cNvSpPr txBox="1"/>
          <p:nvPr/>
        </p:nvSpPr>
        <p:spPr>
          <a:xfrm>
            <a:off x="5871722" y="2523608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C&amp;A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ED343849-654E-43D4-B2AE-B9362BE309C8}"/>
              </a:ext>
            </a:extLst>
          </p:cNvPr>
          <p:cNvSpPr txBox="1"/>
          <p:nvPr/>
        </p:nvSpPr>
        <p:spPr>
          <a:xfrm>
            <a:off x="5841072" y="307732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CEEE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A11092FD-C6B3-49AB-A834-4AA256E99638}"/>
              </a:ext>
            </a:extLst>
          </p:cNvPr>
          <p:cNvSpPr txBox="1"/>
          <p:nvPr/>
        </p:nvSpPr>
        <p:spPr>
          <a:xfrm>
            <a:off x="5885581" y="4072480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Comgás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32D8DFF8-B5DB-4E17-843D-A269CFC2FAF2}"/>
              </a:ext>
            </a:extLst>
          </p:cNvPr>
          <p:cNvSpPr txBox="1"/>
          <p:nvPr/>
        </p:nvSpPr>
        <p:spPr>
          <a:xfrm>
            <a:off x="5885581" y="3563941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Certel</a:t>
            </a:r>
            <a:endParaRPr lang="pt-BR" sz="1600" dirty="0">
              <a:solidFill>
                <a:srgbClr val="1A3B47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C340D4BC-ADAD-4771-A359-4FB6D634883E}"/>
              </a:ext>
            </a:extLst>
          </p:cNvPr>
          <p:cNvSpPr txBox="1"/>
          <p:nvPr/>
        </p:nvSpPr>
        <p:spPr>
          <a:xfrm>
            <a:off x="5885581" y="455909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Compagás</a:t>
            </a:r>
            <a:endParaRPr lang="pt-BR" sz="1600" dirty="0">
              <a:solidFill>
                <a:srgbClr val="1A3B47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658A338B-27BF-4696-AFCE-47C6D766756B}"/>
              </a:ext>
            </a:extLst>
          </p:cNvPr>
          <p:cNvSpPr txBox="1"/>
          <p:nvPr/>
        </p:nvSpPr>
        <p:spPr>
          <a:xfrm>
            <a:off x="5909799" y="507241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Coprel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3" name="Conector reto 62">
            <a:extLst>
              <a:ext uri="{FF2B5EF4-FFF2-40B4-BE49-F238E27FC236}">
                <a16:creationId xmlns:a16="http://schemas.microsoft.com/office/drawing/2014/main" id="{CDFAE445-952D-41E4-82D8-4174CE4B68C9}"/>
              </a:ext>
            </a:extLst>
          </p:cNvPr>
          <p:cNvCxnSpPr>
            <a:cxnSpLocks/>
          </p:cNvCxnSpPr>
          <p:nvPr/>
        </p:nvCxnSpPr>
        <p:spPr>
          <a:xfrm>
            <a:off x="5761028" y="5594776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23A69804-7E6A-4D51-A6BC-9FC05CC4F457}"/>
              </a:ext>
            </a:extLst>
          </p:cNvPr>
          <p:cNvSpPr txBox="1"/>
          <p:nvPr/>
        </p:nvSpPr>
        <p:spPr>
          <a:xfrm>
            <a:off x="5909799" y="5585416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Ecopetrol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5" name="Conector reto 64">
            <a:extLst>
              <a:ext uri="{FF2B5EF4-FFF2-40B4-BE49-F238E27FC236}">
                <a16:creationId xmlns:a16="http://schemas.microsoft.com/office/drawing/2014/main" id="{BFAB1785-C0B7-4E40-8B76-E2A32A2FA8A7}"/>
              </a:ext>
            </a:extLst>
          </p:cNvPr>
          <p:cNvCxnSpPr>
            <a:cxnSpLocks/>
          </p:cNvCxnSpPr>
          <p:nvPr/>
        </p:nvCxnSpPr>
        <p:spPr>
          <a:xfrm>
            <a:off x="8717474" y="1555423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>
            <a:extLst>
              <a:ext uri="{FF2B5EF4-FFF2-40B4-BE49-F238E27FC236}">
                <a16:creationId xmlns:a16="http://schemas.microsoft.com/office/drawing/2014/main" id="{33EA0866-8DCF-41FE-8D7E-D5A890296F9D}"/>
              </a:ext>
            </a:extLst>
          </p:cNvPr>
          <p:cNvCxnSpPr>
            <a:cxnSpLocks/>
          </p:cNvCxnSpPr>
          <p:nvPr/>
        </p:nvCxnSpPr>
        <p:spPr>
          <a:xfrm>
            <a:off x="8721617" y="2078808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>
            <a:extLst>
              <a:ext uri="{FF2B5EF4-FFF2-40B4-BE49-F238E27FC236}">
                <a16:creationId xmlns:a16="http://schemas.microsoft.com/office/drawing/2014/main" id="{160B28DC-CB0C-4805-AEDE-75928B9B63EB}"/>
              </a:ext>
            </a:extLst>
          </p:cNvPr>
          <p:cNvCxnSpPr>
            <a:cxnSpLocks/>
          </p:cNvCxnSpPr>
          <p:nvPr/>
        </p:nvCxnSpPr>
        <p:spPr>
          <a:xfrm>
            <a:off x="8722117" y="2580663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to 67">
            <a:extLst>
              <a:ext uri="{FF2B5EF4-FFF2-40B4-BE49-F238E27FC236}">
                <a16:creationId xmlns:a16="http://schemas.microsoft.com/office/drawing/2014/main" id="{A9F107B2-A98A-4F7F-B27D-1521B5BC73C2}"/>
              </a:ext>
            </a:extLst>
          </p:cNvPr>
          <p:cNvCxnSpPr>
            <a:cxnSpLocks/>
          </p:cNvCxnSpPr>
          <p:nvPr/>
        </p:nvCxnSpPr>
        <p:spPr>
          <a:xfrm>
            <a:off x="8717474" y="3083594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to 68">
            <a:extLst>
              <a:ext uri="{FF2B5EF4-FFF2-40B4-BE49-F238E27FC236}">
                <a16:creationId xmlns:a16="http://schemas.microsoft.com/office/drawing/2014/main" id="{9AFFB4CF-4D47-4930-9249-BFC91C4D211E}"/>
              </a:ext>
            </a:extLst>
          </p:cNvPr>
          <p:cNvCxnSpPr>
            <a:cxnSpLocks/>
          </p:cNvCxnSpPr>
          <p:nvPr/>
        </p:nvCxnSpPr>
        <p:spPr>
          <a:xfrm>
            <a:off x="8720443" y="3563437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to 69">
            <a:extLst>
              <a:ext uri="{FF2B5EF4-FFF2-40B4-BE49-F238E27FC236}">
                <a16:creationId xmlns:a16="http://schemas.microsoft.com/office/drawing/2014/main" id="{3A73BBA7-F724-4650-A507-4824EFFF55B0}"/>
              </a:ext>
            </a:extLst>
          </p:cNvPr>
          <p:cNvCxnSpPr>
            <a:cxnSpLocks/>
          </p:cNvCxnSpPr>
          <p:nvPr/>
        </p:nvCxnSpPr>
        <p:spPr>
          <a:xfrm>
            <a:off x="8720443" y="4062160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6AA54B66-B74D-4758-BDEB-C7ED947C8633}"/>
              </a:ext>
            </a:extLst>
          </p:cNvPr>
          <p:cNvCxnSpPr>
            <a:cxnSpLocks/>
          </p:cNvCxnSpPr>
          <p:nvPr/>
        </p:nvCxnSpPr>
        <p:spPr>
          <a:xfrm>
            <a:off x="8720443" y="4578262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>
            <a:extLst>
              <a:ext uri="{FF2B5EF4-FFF2-40B4-BE49-F238E27FC236}">
                <a16:creationId xmlns:a16="http://schemas.microsoft.com/office/drawing/2014/main" id="{7624AC8F-38B9-4A65-BEA4-61BEE3DCFDF8}"/>
              </a:ext>
            </a:extLst>
          </p:cNvPr>
          <p:cNvCxnSpPr>
            <a:cxnSpLocks/>
          </p:cNvCxnSpPr>
          <p:nvPr/>
        </p:nvCxnSpPr>
        <p:spPr>
          <a:xfrm>
            <a:off x="8720443" y="5077866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D1B91883-B3B1-42F7-A95E-EAC62E87631E}"/>
              </a:ext>
            </a:extLst>
          </p:cNvPr>
          <p:cNvSpPr txBox="1"/>
          <p:nvPr/>
        </p:nvSpPr>
        <p:spPr>
          <a:xfrm>
            <a:off x="8791809" y="149134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EDP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F29B9CDF-9C10-4B12-9F4F-08B26BE6764C}"/>
              </a:ext>
            </a:extLst>
          </p:cNvPr>
          <p:cNvSpPr txBox="1"/>
          <p:nvPr/>
        </p:nvSpPr>
        <p:spPr>
          <a:xfrm>
            <a:off x="8782409" y="207094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Enel 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3BE0574A-EB8A-4BF8-BF48-597E245C7DBB}"/>
              </a:ext>
            </a:extLst>
          </p:cNvPr>
          <p:cNvSpPr txBox="1"/>
          <p:nvPr/>
        </p:nvSpPr>
        <p:spPr>
          <a:xfrm>
            <a:off x="8831137" y="2519695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Energisa</a:t>
            </a: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C27F8C06-E4D8-4003-A909-F0AEC524BAC4}"/>
              </a:ext>
            </a:extLst>
          </p:cNvPr>
          <p:cNvSpPr txBox="1"/>
          <p:nvPr/>
        </p:nvSpPr>
        <p:spPr>
          <a:xfrm>
            <a:off x="8800487" y="3073416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Light 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3BE3728B-22A1-42BA-A30E-679BEC57F140}"/>
              </a:ext>
            </a:extLst>
          </p:cNvPr>
          <p:cNvSpPr txBox="1"/>
          <p:nvPr/>
        </p:nvSpPr>
        <p:spPr>
          <a:xfrm>
            <a:off x="8844996" y="4068567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Petrobras 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8D67D22C-2D35-4E04-BD59-163BD4AA12DF}"/>
              </a:ext>
            </a:extLst>
          </p:cNvPr>
          <p:cNvSpPr txBox="1"/>
          <p:nvPr/>
        </p:nvSpPr>
        <p:spPr>
          <a:xfrm>
            <a:off x="8831137" y="3549231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Neoenergia </a:t>
            </a:r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FB77F6AA-2248-44E8-BED9-7910329862DA}"/>
              </a:ext>
            </a:extLst>
          </p:cNvPr>
          <p:cNvSpPr txBox="1"/>
          <p:nvPr/>
        </p:nvSpPr>
        <p:spPr>
          <a:xfrm>
            <a:off x="8844996" y="455517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Repsol </a:t>
            </a: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1A9CB80B-0C31-428E-B373-12C559F9931D}"/>
              </a:ext>
            </a:extLst>
          </p:cNvPr>
          <p:cNvSpPr txBox="1"/>
          <p:nvPr/>
        </p:nvSpPr>
        <p:spPr>
          <a:xfrm>
            <a:off x="8869214" y="5068506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Sabesp  </a:t>
            </a:r>
          </a:p>
        </p:txBody>
      </p:sp>
      <p:cxnSp>
        <p:nvCxnSpPr>
          <p:cNvPr id="81" name="Conector reto 80">
            <a:extLst>
              <a:ext uri="{FF2B5EF4-FFF2-40B4-BE49-F238E27FC236}">
                <a16:creationId xmlns:a16="http://schemas.microsoft.com/office/drawing/2014/main" id="{48D5BD6C-BDCC-4DA8-983B-D21675ED6789}"/>
              </a:ext>
            </a:extLst>
          </p:cNvPr>
          <p:cNvCxnSpPr>
            <a:cxnSpLocks/>
          </p:cNvCxnSpPr>
          <p:nvPr/>
        </p:nvCxnSpPr>
        <p:spPr>
          <a:xfrm>
            <a:off x="8720443" y="5564478"/>
            <a:ext cx="0" cy="292388"/>
          </a:xfrm>
          <a:prstGeom prst="line">
            <a:avLst/>
          </a:prstGeom>
          <a:ln w="28575">
            <a:solidFill>
              <a:srgbClr val="FFA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5348D3DF-5E92-4915-AD79-D009ACFD2EEF}"/>
              </a:ext>
            </a:extLst>
          </p:cNvPr>
          <p:cNvSpPr txBox="1"/>
          <p:nvPr/>
        </p:nvSpPr>
        <p:spPr>
          <a:xfrm>
            <a:off x="8869214" y="5555118"/>
            <a:ext cx="2516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Transpetro</a:t>
            </a:r>
          </a:p>
          <a:p>
            <a:endParaRPr lang="pt-BR" sz="1600" dirty="0">
              <a:solidFill>
                <a:srgbClr val="1A3B47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3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ângulo 30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5">
            <a:extLst>
              <a:ext uri="{FF2B5EF4-FFF2-40B4-BE49-F238E27FC236}">
                <a16:creationId xmlns:a16="http://schemas.microsoft.com/office/drawing/2014/main" id="{D12DE38B-4E7F-4748-BCC3-DB12F560B554}"/>
              </a:ext>
            </a:extLst>
          </p:cNvPr>
          <p:cNvSpPr/>
          <p:nvPr/>
        </p:nvSpPr>
        <p:spPr>
          <a:xfrm>
            <a:off x="152809" y="1411357"/>
            <a:ext cx="4472608" cy="5446644"/>
          </a:xfrm>
          <a:custGeom>
            <a:avLst/>
            <a:gdLst>
              <a:gd name="connsiteX0" fmla="*/ 0 w 4452730"/>
              <a:gd name="connsiteY0" fmla="*/ 0 h 5784574"/>
              <a:gd name="connsiteX1" fmla="*/ 4452730 w 4452730"/>
              <a:gd name="connsiteY1" fmla="*/ 0 h 5784574"/>
              <a:gd name="connsiteX2" fmla="*/ 4452730 w 4452730"/>
              <a:gd name="connsiteY2" fmla="*/ 5784574 h 5784574"/>
              <a:gd name="connsiteX3" fmla="*/ 0 w 4452730"/>
              <a:gd name="connsiteY3" fmla="*/ 5784574 h 5784574"/>
              <a:gd name="connsiteX4" fmla="*/ 0 w 4452730"/>
              <a:gd name="connsiteY4" fmla="*/ 0 h 5784574"/>
              <a:gd name="connsiteX0" fmla="*/ 0 w 4462669"/>
              <a:gd name="connsiteY0" fmla="*/ 0 h 5784574"/>
              <a:gd name="connsiteX1" fmla="*/ 4462669 w 4462669"/>
              <a:gd name="connsiteY1" fmla="*/ 2077278 h 5784574"/>
              <a:gd name="connsiteX2" fmla="*/ 4452730 w 4462669"/>
              <a:gd name="connsiteY2" fmla="*/ 5784574 h 5784574"/>
              <a:gd name="connsiteX3" fmla="*/ 0 w 4462669"/>
              <a:gd name="connsiteY3" fmla="*/ 5784574 h 5784574"/>
              <a:gd name="connsiteX4" fmla="*/ 0 w 4462669"/>
              <a:gd name="connsiteY4" fmla="*/ 0 h 5784574"/>
              <a:gd name="connsiteX0" fmla="*/ 0 w 4472608"/>
              <a:gd name="connsiteY0" fmla="*/ 0 h 5446644"/>
              <a:gd name="connsiteX1" fmla="*/ 4472608 w 4472608"/>
              <a:gd name="connsiteY1" fmla="*/ 1739348 h 5446644"/>
              <a:gd name="connsiteX2" fmla="*/ 4462669 w 4472608"/>
              <a:gd name="connsiteY2" fmla="*/ 5446644 h 5446644"/>
              <a:gd name="connsiteX3" fmla="*/ 9939 w 4472608"/>
              <a:gd name="connsiteY3" fmla="*/ 5446644 h 5446644"/>
              <a:gd name="connsiteX4" fmla="*/ 0 w 4472608"/>
              <a:gd name="connsiteY4" fmla="*/ 0 h 544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2608" h="5446644">
                <a:moveTo>
                  <a:pt x="0" y="0"/>
                </a:moveTo>
                <a:lnTo>
                  <a:pt x="4472608" y="1739348"/>
                </a:lnTo>
                <a:lnTo>
                  <a:pt x="4462669" y="5446644"/>
                </a:lnTo>
                <a:lnTo>
                  <a:pt x="9939" y="5446644"/>
                </a:lnTo>
                <a:lnTo>
                  <a:pt x="0" y="0"/>
                </a:lnTo>
                <a:close/>
              </a:path>
            </a:pathLst>
          </a:custGeom>
          <a:solidFill>
            <a:srgbClr val="7A7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6">
            <a:extLst>
              <a:ext uri="{FF2B5EF4-FFF2-40B4-BE49-F238E27FC236}">
                <a16:creationId xmlns:a16="http://schemas.microsoft.com/office/drawing/2014/main" id="{CD8F02FB-B4AC-402A-AF29-FEC5BCD741EF}"/>
              </a:ext>
            </a:extLst>
          </p:cNvPr>
          <p:cNvSpPr/>
          <p:nvPr/>
        </p:nvSpPr>
        <p:spPr>
          <a:xfrm>
            <a:off x="0" y="1073427"/>
            <a:ext cx="4214191" cy="5784574"/>
          </a:xfrm>
          <a:custGeom>
            <a:avLst/>
            <a:gdLst>
              <a:gd name="connsiteX0" fmla="*/ 0 w 4194313"/>
              <a:gd name="connsiteY0" fmla="*/ 0 h 5784574"/>
              <a:gd name="connsiteX1" fmla="*/ 4194313 w 4194313"/>
              <a:gd name="connsiteY1" fmla="*/ 0 h 5784574"/>
              <a:gd name="connsiteX2" fmla="*/ 4194313 w 4194313"/>
              <a:gd name="connsiteY2" fmla="*/ 5784574 h 5784574"/>
              <a:gd name="connsiteX3" fmla="*/ 0 w 4194313"/>
              <a:gd name="connsiteY3" fmla="*/ 5784574 h 5784574"/>
              <a:gd name="connsiteX4" fmla="*/ 0 w 4194313"/>
              <a:gd name="connsiteY4" fmla="*/ 0 h 5784574"/>
              <a:gd name="connsiteX0" fmla="*/ 0 w 4214191"/>
              <a:gd name="connsiteY0" fmla="*/ 0 h 5784574"/>
              <a:gd name="connsiteX1" fmla="*/ 4214191 w 4214191"/>
              <a:gd name="connsiteY1" fmla="*/ 1262269 h 5784574"/>
              <a:gd name="connsiteX2" fmla="*/ 4194313 w 4214191"/>
              <a:gd name="connsiteY2" fmla="*/ 5784574 h 5784574"/>
              <a:gd name="connsiteX3" fmla="*/ 0 w 4214191"/>
              <a:gd name="connsiteY3" fmla="*/ 5784574 h 5784574"/>
              <a:gd name="connsiteX4" fmla="*/ 0 w 4214191"/>
              <a:gd name="connsiteY4" fmla="*/ 0 h 578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4191" h="5784574">
                <a:moveTo>
                  <a:pt x="0" y="0"/>
                </a:moveTo>
                <a:lnTo>
                  <a:pt x="4214191" y="1262269"/>
                </a:lnTo>
                <a:lnTo>
                  <a:pt x="4194313" y="5784574"/>
                </a:lnTo>
                <a:lnTo>
                  <a:pt x="0" y="5784574"/>
                </a:lnTo>
                <a:lnTo>
                  <a:pt x="0" y="0"/>
                </a:lnTo>
                <a:close/>
              </a:path>
            </a:pathLst>
          </a:custGeom>
          <a:solidFill>
            <a:srgbClr val="1A3B47"/>
          </a:solidFill>
          <a:ln>
            <a:solidFill>
              <a:srgbClr val="1A3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8" name="CaixaDeTexto 12">
            <a:extLst>
              <a:ext uri="{FF2B5EF4-FFF2-40B4-BE49-F238E27FC236}">
                <a16:creationId xmlns:a16="http://schemas.microsoft.com/office/drawing/2014/main" id="{0A805B69-85D2-40B6-A9A3-0E25D812395A}"/>
              </a:ext>
            </a:extLst>
          </p:cNvPr>
          <p:cNvSpPr txBox="1"/>
          <p:nvPr/>
        </p:nvSpPr>
        <p:spPr>
          <a:xfrm>
            <a:off x="824879" y="4305732"/>
            <a:ext cx="325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MERCADO:</a:t>
            </a:r>
          </a:p>
          <a:p>
            <a:r>
              <a:rPr lang="pt-BR" sz="2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Indústria &amp; Consumo</a:t>
            </a:r>
          </a:p>
        </p:txBody>
      </p:sp>
      <p:sp>
        <p:nvSpPr>
          <p:cNvPr id="19" name="CaixaDeTexto 13">
            <a:extLst>
              <a:ext uri="{FF2B5EF4-FFF2-40B4-BE49-F238E27FC236}">
                <a16:creationId xmlns:a16="http://schemas.microsoft.com/office/drawing/2014/main" id="{E8BE8178-61FE-4D82-9C18-DFA0607AAD0B}"/>
              </a:ext>
            </a:extLst>
          </p:cNvPr>
          <p:cNvSpPr txBox="1"/>
          <p:nvPr/>
        </p:nvSpPr>
        <p:spPr>
          <a:xfrm>
            <a:off x="824879" y="2714840"/>
            <a:ext cx="2577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Clientes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55A0066-133E-4650-A02A-23A8FA5A5D2D}"/>
              </a:ext>
            </a:extLst>
          </p:cNvPr>
          <p:cNvCxnSpPr>
            <a:cxnSpLocks/>
          </p:cNvCxnSpPr>
          <p:nvPr/>
        </p:nvCxnSpPr>
        <p:spPr>
          <a:xfrm>
            <a:off x="941428" y="3877120"/>
            <a:ext cx="757457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194B2D17-9D0F-4C2B-A091-3D4B39690E0B}"/>
              </a:ext>
            </a:extLst>
          </p:cNvPr>
          <p:cNvCxnSpPr>
            <a:cxnSpLocks/>
          </p:cNvCxnSpPr>
          <p:nvPr/>
        </p:nvCxnSpPr>
        <p:spPr>
          <a:xfrm>
            <a:off x="5587156" y="2440139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0224968E-82BF-4664-B2E9-113113E2057C}"/>
              </a:ext>
            </a:extLst>
          </p:cNvPr>
          <p:cNvCxnSpPr>
            <a:cxnSpLocks/>
          </p:cNvCxnSpPr>
          <p:nvPr/>
        </p:nvCxnSpPr>
        <p:spPr>
          <a:xfrm>
            <a:off x="5591299" y="2963524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D0899B6C-2224-444D-88F9-CB01F571CC59}"/>
              </a:ext>
            </a:extLst>
          </p:cNvPr>
          <p:cNvCxnSpPr>
            <a:cxnSpLocks/>
          </p:cNvCxnSpPr>
          <p:nvPr/>
        </p:nvCxnSpPr>
        <p:spPr>
          <a:xfrm>
            <a:off x="5591799" y="3465379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369900A4-67E3-4E6D-B080-0C4F1AD6696E}"/>
              </a:ext>
            </a:extLst>
          </p:cNvPr>
          <p:cNvCxnSpPr>
            <a:cxnSpLocks/>
          </p:cNvCxnSpPr>
          <p:nvPr/>
        </p:nvCxnSpPr>
        <p:spPr>
          <a:xfrm>
            <a:off x="5587156" y="3968310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25D6BAB3-E147-4569-B581-0471022B2BF9}"/>
              </a:ext>
            </a:extLst>
          </p:cNvPr>
          <p:cNvCxnSpPr>
            <a:cxnSpLocks/>
          </p:cNvCxnSpPr>
          <p:nvPr/>
        </p:nvCxnSpPr>
        <p:spPr>
          <a:xfrm>
            <a:off x="5590125" y="4448153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BE915B21-80DE-4F31-9168-A9B268FCECDC}"/>
              </a:ext>
            </a:extLst>
          </p:cNvPr>
          <p:cNvSpPr txBox="1"/>
          <p:nvPr/>
        </p:nvSpPr>
        <p:spPr>
          <a:xfrm>
            <a:off x="5661491" y="2376065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99 App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FD715E7F-E4C7-42FB-BD38-BB4A1C207636}"/>
              </a:ext>
            </a:extLst>
          </p:cNvPr>
          <p:cNvSpPr txBox="1"/>
          <p:nvPr/>
        </p:nvSpPr>
        <p:spPr>
          <a:xfrm>
            <a:off x="5652091" y="2955665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Azul 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BCF350FA-33A5-474E-86A5-67B74D93D618}"/>
              </a:ext>
            </a:extLst>
          </p:cNvPr>
          <p:cNvSpPr txBox="1"/>
          <p:nvPr/>
        </p:nvSpPr>
        <p:spPr>
          <a:xfrm>
            <a:off x="5689276" y="345692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Bosch 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3B7824EB-F92D-4349-B9DE-5C07CEB400D2}"/>
              </a:ext>
            </a:extLst>
          </p:cNvPr>
          <p:cNvSpPr txBox="1"/>
          <p:nvPr/>
        </p:nvSpPr>
        <p:spPr>
          <a:xfrm>
            <a:off x="5670169" y="395813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DHL 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FF28D550-939A-49A7-A498-AA56545F4109}"/>
              </a:ext>
            </a:extLst>
          </p:cNvPr>
          <p:cNvSpPr txBox="1"/>
          <p:nvPr/>
        </p:nvSpPr>
        <p:spPr>
          <a:xfrm>
            <a:off x="8629584" y="2390963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Flytour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03219077-0851-45CF-9F83-FB42444B2FC5}"/>
              </a:ext>
            </a:extLst>
          </p:cNvPr>
          <p:cNvSpPr txBox="1"/>
          <p:nvPr/>
        </p:nvSpPr>
        <p:spPr>
          <a:xfrm>
            <a:off x="5714678" y="444474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Ferroport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5775E542-301C-4AA0-973F-4716958CC19E}"/>
              </a:ext>
            </a:extLst>
          </p:cNvPr>
          <p:cNvCxnSpPr>
            <a:cxnSpLocks/>
          </p:cNvCxnSpPr>
          <p:nvPr/>
        </p:nvCxnSpPr>
        <p:spPr>
          <a:xfrm>
            <a:off x="8546571" y="2436226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FD957E22-245E-4B52-9078-923ED556DD5E}"/>
              </a:ext>
            </a:extLst>
          </p:cNvPr>
          <p:cNvCxnSpPr>
            <a:cxnSpLocks/>
          </p:cNvCxnSpPr>
          <p:nvPr/>
        </p:nvCxnSpPr>
        <p:spPr>
          <a:xfrm>
            <a:off x="8550714" y="2959611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CB898D16-AACC-4CD9-B288-C98514A2A766}"/>
              </a:ext>
            </a:extLst>
          </p:cNvPr>
          <p:cNvCxnSpPr>
            <a:cxnSpLocks/>
          </p:cNvCxnSpPr>
          <p:nvPr/>
        </p:nvCxnSpPr>
        <p:spPr>
          <a:xfrm>
            <a:off x="8551214" y="3461466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id="{B8B0AED5-411B-4837-AF8F-A59E2434FB83}"/>
              </a:ext>
            </a:extLst>
          </p:cNvPr>
          <p:cNvCxnSpPr>
            <a:cxnSpLocks/>
          </p:cNvCxnSpPr>
          <p:nvPr/>
        </p:nvCxnSpPr>
        <p:spPr>
          <a:xfrm>
            <a:off x="8546571" y="3964397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C1072293-927C-468A-92E4-BCDD4E46038A}"/>
              </a:ext>
            </a:extLst>
          </p:cNvPr>
          <p:cNvCxnSpPr>
            <a:cxnSpLocks/>
          </p:cNvCxnSpPr>
          <p:nvPr/>
        </p:nvCxnSpPr>
        <p:spPr>
          <a:xfrm>
            <a:off x="8549540" y="4444240"/>
            <a:ext cx="0" cy="292388"/>
          </a:xfrm>
          <a:prstGeom prst="line">
            <a:avLst/>
          </a:prstGeom>
          <a:ln w="28575">
            <a:solidFill>
              <a:srgbClr val="7A7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7DF2A39E-4006-42D6-A12C-5DC33F7A810A}"/>
              </a:ext>
            </a:extLst>
          </p:cNvPr>
          <p:cNvSpPr txBox="1"/>
          <p:nvPr/>
        </p:nvSpPr>
        <p:spPr>
          <a:xfrm>
            <a:off x="8611506" y="295175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Gol  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FCA96BF6-70E9-44BB-9EE8-16BF65F2AE98}"/>
              </a:ext>
            </a:extLst>
          </p:cNvPr>
          <p:cNvSpPr txBox="1"/>
          <p:nvPr/>
        </p:nvSpPr>
        <p:spPr>
          <a:xfrm>
            <a:off x="8660234" y="3400498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Ifood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09A270A2-9AD7-476B-8D5F-323FC5EECC6B}"/>
              </a:ext>
            </a:extLst>
          </p:cNvPr>
          <p:cNvSpPr txBox="1"/>
          <p:nvPr/>
        </p:nvSpPr>
        <p:spPr>
          <a:xfrm>
            <a:off x="8629584" y="395421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Prosegur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8BA79312-DF62-4F83-8AC8-DC213A4BAD95}"/>
              </a:ext>
            </a:extLst>
          </p:cNvPr>
          <p:cNvSpPr txBox="1"/>
          <p:nvPr/>
        </p:nvSpPr>
        <p:spPr>
          <a:xfrm>
            <a:off x="8660234" y="443003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Smiles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51" name="Group 16">
            <a:extLst>
              <a:ext uri="{FF2B5EF4-FFF2-40B4-BE49-F238E27FC236}">
                <a16:creationId xmlns:a16="http://schemas.microsoft.com/office/drawing/2014/main" id="{6E2EDDB3-E243-4C2A-9EF4-4CB707972DB3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52" name="Graphic 20">
              <a:extLst>
                <a:ext uri="{FF2B5EF4-FFF2-40B4-BE49-F238E27FC236}">
                  <a16:creationId xmlns:a16="http://schemas.microsoft.com/office/drawing/2014/main" id="{C89A85E7-99BD-433A-9CF8-0D92B9BCCB68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53" name="Graphic 26">
              <a:extLst>
                <a:ext uri="{FF2B5EF4-FFF2-40B4-BE49-F238E27FC236}">
                  <a16:creationId xmlns:a16="http://schemas.microsoft.com/office/drawing/2014/main" id="{2E479717-CF0F-407F-AD06-1F9C2D95382E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7856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tângulo 64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5">
            <a:extLst>
              <a:ext uri="{FF2B5EF4-FFF2-40B4-BE49-F238E27FC236}">
                <a16:creationId xmlns:a16="http://schemas.microsoft.com/office/drawing/2014/main" id="{DC0EA15B-736A-428F-9ED9-E2F41782D5ED}"/>
              </a:ext>
            </a:extLst>
          </p:cNvPr>
          <p:cNvSpPr/>
          <p:nvPr/>
        </p:nvSpPr>
        <p:spPr>
          <a:xfrm>
            <a:off x="152809" y="1411357"/>
            <a:ext cx="4472608" cy="5446644"/>
          </a:xfrm>
          <a:custGeom>
            <a:avLst/>
            <a:gdLst>
              <a:gd name="connsiteX0" fmla="*/ 0 w 4452730"/>
              <a:gd name="connsiteY0" fmla="*/ 0 h 5784574"/>
              <a:gd name="connsiteX1" fmla="*/ 4452730 w 4452730"/>
              <a:gd name="connsiteY1" fmla="*/ 0 h 5784574"/>
              <a:gd name="connsiteX2" fmla="*/ 4452730 w 4452730"/>
              <a:gd name="connsiteY2" fmla="*/ 5784574 h 5784574"/>
              <a:gd name="connsiteX3" fmla="*/ 0 w 4452730"/>
              <a:gd name="connsiteY3" fmla="*/ 5784574 h 5784574"/>
              <a:gd name="connsiteX4" fmla="*/ 0 w 4452730"/>
              <a:gd name="connsiteY4" fmla="*/ 0 h 5784574"/>
              <a:gd name="connsiteX0" fmla="*/ 0 w 4462669"/>
              <a:gd name="connsiteY0" fmla="*/ 0 h 5784574"/>
              <a:gd name="connsiteX1" fmla="*/ 4462669 w 4462669"/>
              <a:gd name="connsiteY1" fmla="*/ 2077278 h 5784574"/>
              <a:gd name="connsiteX2" fmla="*/ 4452730 w 4462669"/>
              <a:gd name="connsiteY2" fmla="*/ 5784574 h 5784574"/>
              <a:gd name="connsiteX3" fmla="*/ 0 w 4462669"/>
              <a:gd name="connsiteY3" fmla="*/ 5784574 h 5784574"/>
              <a:gd name="connsiteX4" fmla="*/ 0 w 4462669"/>
              <a:gd name="connsiteY4" fmla="*/ 0 h 5784574"/>
              <a:gd name="connsiteX0" fmla="*/ 0 w 4472608"/>
              <a:gd name="connsiteY0" fmla="*/ 0 h 5446644"/>
              <a:gd name="connsiteX1" fmla="*/ 4472608 w 4472608"/>
              <a:gd name="connsiteY1" fmla="*/ 1739348 h 5446644"/>
              <a:gd name="connsiteX2" fmla="*/ 4462669 w 4472608"/>
              <a:gd name="connsiteY2" fmla="*/ 5446644 h 5446644"/>
              <a:gd name="connsiteX3" fmla="*/ 9939 w 4472608"/>
              <a:gd name="connsiteY3" fmla="*/ 5446644 h 5446644"/>
              <a:gd name="connsiteX4" fmla="*/ 0 w 4472608"/>
              <a:gd name="connsiteY4" fmla="*/ 0 h 544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2608" h="5446644">
                <a:moveTo>
                  <a:pt x="0" y="0"/>
                </a:moveTo>
                <a:lnTo>
                  <a:pt x="4472608" y="1739348"/>
                </a:lnTo>
                <a:lnTo>
                  <a:pt x="4462669" y="5446644"/>
                </a:lnTo>
                <a:lnTo>
                  <a:pt x="9939" y="5446644"/>
                </a:lnTo>
                <a:lnTo>
                  <a:pt x="0" y="0"/>
                </a:lnTo>
                <a:close/>
              </a:path>
            </a:pathLst>
          </a:custGeom>
          <a:solidFill>
            <a:srgbClr val="F7A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6">
            <a:extLst>
              <a:ext uri="{FF2B5EF4-FFF2-40B4-BE49-F238E27FC236}">
                <a16:creationId xmlns:a16="http://schemas.microsoft.com/office/drawing/2014/main" id="{91CE4B78-440B-4300-B129-70D2BF1FD214}"/>
              </a:ext>
            </a:extLst>
          </p:cNvPr>
          <p:cNvSpPr/>
          <p:nvPr/>
        </p:nvSpPr>
        <p:spPr>
          <a:xfrm>
            <a:off x="0" y="1073427"/>
            <a:ext cx="4214191" cy="5784574"/>
          </a:xfrm>
          <a:custGeom>
            <a:avLst/>
            <a:gdLst>
              <a:gd name="connsiteX0" fmla="*/ 0 w 4194313"/>
              <a:gd name="connsiteY0" fmla="*/ 0 h 5784574"/>
              <a:gd name="connsiteX1" fmla="*/ 4194313 w 4194313"/>
              <a:gd name="connsiteY1" fmla="*/ 0 h 5784574"/>
              <a:gd name="connsiteX2" fmla="*/ 4194313 w 4194313"/>
              <a:gd name="connsiteY2" fmla="*/ 5784574 h 5784574"/>
              <a:gd name="connsiteX3" fmla="*/ 0 w 4194313"/>
              <a:gd name="connsiteY3" fmla="*/ 5784574 h 5784574"/>
              <a:gd name="connsiteX4" fmla="*/ 0 w 4194313"/>
              <a:gd name="connsiteY4" fmla="*/ 0 h 5784574"/>
              <a:gd name="connsiteX0" fmla="*/ 0 w 4214191"/>
              <a:gd name="connsiteY0" fmla="*/ 0 h 5784574"/>
              <a:gd name="connsiteX1" fmla="*/ 4214191 w 4214191"/>
              <a:gd name="connsiteY1" fmla="*/ 1262269 h 5784574"/>
              <a:gd name="connsiteX2" fmla="*/ 4194313 w 4214191"/>
              <a:gd name="connsiteY2" fmla="*/ 5784574 h 5784574"/>
              <a:gd name="connsiteX3" fmla="*/ 0 w 4214191"/>
              <a:gd name="connsiteY3" fmla="*/ 5784574 h 5784574"/>
              <a:gd name="connsiteX4" fmla="*/ 0 w 4214191"/>
              <a:gd name="connsiteY4" fmla="*/ 0 h 578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4191" h="5784574">
                <a:moveTo>
                  <a:pt x="0" y="0"/>
                </a:moveTo>
                <a:lnTo>
                  <a:pt x="4214191" y="1262269"/>
                </a:lnTo>
                <a:lnTo>
                  <a:pt x="4194313" y="5784574"/>
                </a:lnTo>
                <a:lnTo>
                  <a:pt x="0" y="5784574"/>
                </a:lnTo>
                <a:lnTo>
                  <a:pt x="0" y="0"/>
                </a:lnTo>
                <a:close/>
              </a:path>
            </a:pathLst>
          </a:custGeom>
          <a:solidFill>
            <a:srgbClr val="1A3B47"/>
          </a:solidFill>
          <a:ln>
            <a:solidFill>
              <a:srgbClr val="1A3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Playfair Display" panose="00000500000000000000" pitchFamily="2" charset="0"/>
            </a:endParaRPr>
          </a:p>
        </p:txBody>
      </p:sp>
      <p:sp>
        <p:nvSpPr>
          <p:cNvPr id="29" name="CaixaDeTexto 12">
            <a:extLst>
              <a:ext uri="{FF2B5EF4-FFF2-40B4-BE49-F238E27FC236}">
                <a16:creationId xmlns:a16="http://schemas.microsoft.com/office/drawing/2014/main" id="{B4BA48A1-EEA2-439D-A083-99206A9A8585}"/>
              </a:ext>
            </a:extLst>
          </p:cNvPr>
          <p:cNvSpPr txBox="1"/>
          <p:nvPr/>
        </p:nvSpPr>
        <p:spPr>
          <a:xfrm>
            <a:off x="824879" y="4305732"/>
            <a:ext cx="325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MERCADO:</a:t>
            </a:r>
          </a:p>
          <a:p>
            <a:r>
              <a:rPr lang="pt-BR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Serviços Financeiros</a:t>
            </a:r>
          </a:p>
        </p:txBody>
      </p:sp>
      <p:sp>
        <p:nvSpPr>
          <p:cNvPr id="30" name="CaixaDeTexto 13">
            <a:extLst>
              <a:ext uri="{FF2B5EF4-FFF2-40B4-BE49-F238E27FC236}">
                <a16:creationId xmlns:a16="http://schemas.microsoft.com/office/drawing/2014/main" id="{5A362760-A670-45CD-A484-4374B4CC9105}"/>
              </a:ext>
            </a:extLst>
          </p:cNvPr>
          <p:cNvSpPr txBox="1"/>
          <p:nvPr/>
        </p:nvSpPr>
        <p:spPr>
          <a:xfrm>
            <a:off x="824879" y="2714840"/>
            <a:ext cx="2577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Clientes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40B9EB4-21FD-47E5-8122-80A5013EA904}"/>
              </a:ext>
            </a:extLst>
          </p:cNvPr>
          <p:cNvCxnSpPr>
            <a:cxnSpLocks/>
          </p:cNvCxnSpPr>
          <p:nvPr/>
        </p:nvCxnSpPr>
        <p:spPr>
          <a:xfrm>
            <a:off x="941428" y="3877120"/>
            <a:ext cx="757457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6">
            <a:extLst>
              <a:ext uri="{FF2B5EF4-FFF2-40B4-BE49-F238E27FC236}">
                <a16:creationId xmlns:a16="http://schemas.microsoft.com/office/drawing/2014/main" id="{FA5AA4B7-DD36-4DB9-8476-B2CBF539531B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9" name="Graphic 20">
              <a:extLst>
                <a:ext uri="{FF2B5EF4-FFF2-40B4-BE49-F238E27FC236}">
                  <a16:creationId xmlns:a16="http://schemas.microsoft.com/office/drawing/2014/main" id="{A7011D82-F625-4A2D-BECD-8A4881765BE5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10" name="Graphic 26">
              <a:extLst>
                <a:ext uri="{FF2B5EF4-FFF2-40B4-BE49-F238E27FC236}">
                  <a16:creationId xmlns:a16="http://schemas.microsoft.com/office/drawing/2014/main" id="{2C751397-8303-4A85-A37F-73180EB72182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19CAAA5F-8516-4635-BB7E-81B0A5753C58}"/>
              </a:ext>
            </a:extLst>
          </p:cNvPr>
          <p:cNvCxnSpPr>
            <a:cxnSpLocks/>
          </p:cNvCxnSpPr>
          <p:nvPr/>
        </p:nvCxnSpPr>
        <p:spPr>
          <a:xfrm>
            <a:off x="5387010" y="968224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4E42DFDF-1662-4516-B35E-317C0321A1D7}"/>
              </a:ext>
            </a:extLst>
          </p:cNvPr>
          <p:cNvCxnSpPr>
            <a:cxnSpLocks/>
          </p:cNvCxnSpPr>
          <p:nvPr/>
        </p:nvCxnSpPr>
        <p:spPr>
          <a:xfrm>
            <a:off x="5391153" y="1491609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33B9BD8D-6EA3-4A10-9505-4F89EC974D24}"/>
              </a:ext>
            </a:extLst>
          </p:cNvPr>
          <p:cNvCxnSpPr>
            <a:cxnSpLocks/>
          </p:cNvCxnSpPr>
          <p:nvPr/>
        </p:nvCxnSpPr>
        <p:spPr>
          <a:xfrm>
            <a:off x="5391653" y="1993464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EBA53FBA-D305-4172-AD1F-D6F7C7F500A8}"/>
              </a:ext>
            </a:extLst>
          </p:cNvPr>
          <p:cNvCxnSpPr>
            <a:cxnSpLocks/>
          </p:cNvCxnSpPr>
          <p:nvPr/>
        </p:nvCxnSpPr>
        <p:spPr>
          <a:xfrm>
            <a:off x="5387010" y="2496395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EBB875D9-701A-4FAA-AFF4-BBDF96EE5F74}"/>
              </a:ext>
            </a:extLst>
          </p:cNvPr>
          <p:cNvCxnSpPr>
            <a:cxnSpLocks/>
          </p:cNvCxnSpPr>
          <p:nvPr/>
        </p:nvCxnSpPr>
        <p:spPr>
          <a:xfrm>
            <a:off x="5389979" y="2976238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9FE3AC32-C5E5-488C-A772-E4C8E31BB64F}"/>
              </a:ext>
            </a:extLst>
          </p:cNvPr>
          <p:cNvSpPr txBox="1"/>
          <p:nvPr/>
        </p:nvSpPr>
        <p:spPr>
          <a:xfrm>
            <a:off x="5461345" y="904150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Alelo 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2D476E32-2F80-4EC9-823F-9F5FAAAF99DB}"/>
              </a:ext>
            </a:extLst>
          </p:cNvPr>
          <p:cNvSpPr txBox="1"/>
          <p:nvPr/>
        </p:nvSpPr>
        <p:spPr>
          <a:xfrm>
            <a:off x="5451945" y="1483750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B3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D46655DA-FF5D-4ED6-A5D1-2E99A4724A27}"/>
              </a:ext>
            </a:extLst>
          </p:cNvPr>
          <p:cNvSpPr txBox="1"/>
          <p:nvPr/>
        </p:nvSpPr>
        <p:spPr>
          <a:xfrm>
            <a:off x="5461345" y="3410871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do Brasil </a:t>
            </a:r>
          </a:p>
        </p:txBody>
      </p:sp>
      <p:cxnSp>
        <p:nvCxnSpPr>
          <p:cNvPr id="52" name="Conector reto 51">
            <a:extLst>
              <a:ext uri="{FF2B5EF4-FFF2-40B4-BE49-F238E27FC236}">
                <a16:creationId xmlns:a16="http://schemas.microsoft.com/office/drawing/2014/main" id="{3F624895-C88C-4C64-A011-CBD3547570E7}"/>
              </a:ext>
            </a:extLst>
          </p:cNvPr>
          <p:cNvCxnSpPr>
            <a:cxnSpLocks/>
          </p:cNvCxnSpPr>
          <p:nvPr/>
        </p:nvCxnSpPr>
        <p:spPr>
          <a:xfrm>
            <a:off x="8382099" y="981961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>
            <a:extLst>
              <a:ext uri="{FF2B5EF4-FFF2-40B4-BE49-F238E27FC236}">
                <a16:creationId xmlns:a16="http://schemas.microsoft.com/office/drawing/2014/main" id="{1F98D544-2EB6-4A8B-B7A3-F6A96DD3720F}"/>
              </a:ext>
            </a:extLst>
          </p:cNvPr>
          <p:cNvCxnSpPr>
            <a:cxnSpLocks/>
          </p:cNvCxnSpPr>
          <p:nvPr/>
        </p:nvCxnSpPr>
        <p:spPr>
          <a:xfrm>
            <a:off x="8382599" y="1483816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to 53">
            <a:extLst>
              <a:ext uri="{FF2B5EF4-FFF2-40B4-BE49-F238E27FC236}">
                <a16:creationId xmlns:a16="http://schemas.microsoft.com/office/drawing/2014/main" id="{8A78DCD6-F05A-495B-83F4-2970F7032ED5}"/>
              </a:ext>
            </a:extLst>
          </p:cNvPr>
          <p:cNvCxnSpPr>
            <a:cxnSpLocks/>
          </p:cNvCxnSpPr>
          <p:nvPr/>
        </p:nvCxnSpPr>
        <p:spPr>
          <a:xfrm>
            <a:off x="8377956" y="1986747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>
            <a:extLst>
              <a:ext uri="{FF2B5EF4-FFF2-40B4-BE49-F238E27FC236}">
                <a16:creationId xmlns:a16="http://schemas.microsoft.com/office/drawing/2014/main" id="{D756BC90-E189-404B-83B5-6BDAC1FF26CC}"/>
              </a:ext>
            </a:extLst>
          </p:cNvPr>
          <p:cNvCxnSpPr>
            <a:cxnSpLocks/>
          </p:cNvCxnSpPr>
          <p:nvPr/>
        </p:nvCxnSpPr>
        <p:spPr>
          <a:xfrm>
            <a:off x="8380925" y="2466590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4C750CD4-288B-4D1B-AE5D-D114B148BFC4}"/>
              </a:ext>
            </a:extLst>
          </p:cNvPr>
          <p:cNvSpPr txBox="1"/>
          <p:nvPr/>
        </p:nvSpPr>
        <p:spPr>
          <a:xfrm>
            <a:off x="8491619" y="97410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</a:t>
            </a:r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Volkswagem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85689047-B46A-4D74-B4C4-DA4005D040B5}"/>
              </a:ext>
            </a:extLst>
          </p:cNvPr>
          <p:cNvSpPr txBox="1"/>
          <p:nvPr/>
        </p:nvSpPr>
        <p:spPr>
          <a:xfrm>
            <a:off x="8460969" y="145224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Caixa Econômica Federal 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4119718A-60AF-413D-93B6-74068CEAA796}"/>
              </a:ext>
            </a:extLst>
          </p:cNvPr>
          <p:cNvSpPr txBox="1"/>
          <p:nvPr/>
        </p:nvSpPr>
        <p:spPr>
          <a:xfrm>
            <a:off x="8460969" y="197656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Mapfre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0FBCC0DE-AB4A-4CFA-8574-01A792095578}"/>
              </a:ext>
            </a:extLst>
          </p:cNvPr>
          <p:cNvSpPr txBox="1"/>
          <p:nvPr/>
        </p:nvSpPr>
        <p:spPr>
          <a:xfrm>
            <a:off x="8491619" y="245238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Mitsui </a:t>
            </a:r>
          </a:p>
        </p:txBody>
      </p: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07F23461-FDC4-4E54-853D-E79AED397A2B}"/>
              </a:ext>
            </a:extLst>
          </p:cNvPr>
          <p:cNvCxnSpPr>
            <a:cxnSpLocks/>
          </p:cNvCxnSpPr>
          <p:nvPr/>
        </p:nvCxnSpPr>
        <p:spPr>
          <a:xfrm>
            <a:off x="5387010" y="3465513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to 60">
            <a:extLst>
              <a:ext uri="{FF2B5EF4-FFF2-40B4-BE49-F238E27FC236}">
                <a16:creationId xmlns:a16="http://schemas.microsoft.com/office/drawing/2014/main" id="{6ACFD7ED-D6FE-44CE-B6B1-001FD437E245}"/>
              </a:ext>
            </a:extLst>
          </p:cNvPr>
          <p:cNvCxnSpPr>
            <a:cxnSpLocks/>
          </p:cNvCxnSpPr>
          <p:nvPr/>
        </p:nvCxnSpPr>
        <p:spPr>
          <a:xfrm>
            <a:off x="5391153" y="3988898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5CB33443-F782-47CD-A299-52D17303030F}"/>
              </a:ext>
            </a:extLst>
          </p:cNvPr>
          <p:cNvCxnSpPr>
            <a:cxnSpLocks/>
          </p:cNvCxnSpPr>
          <p:nvPr/>
        </p:nvCxnSpPr>
        <p:spPr>
          <a:xfrm>
            <a:off x="5391653" y="4490753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>
            <a:extLst>
              <a:ext uri="{FF2B5EF4-FFF2-40B4-BE49-F238E27FC236}">
                <a16:creationId xmlns:a16="http://schemas.microsoft.com/office/drawing/2014/main" id="{F1033EF4-08BB-478B-A10C-2F7235CA28E3}"/>
              </a:ext>
            </a:extLst>
          </p:cNvPr>
          <p:cNvCxnSpPr>
            <a:cxnSpLocks/>
          </p:cNvCxnSpPr>
          <p:nvPr/>
        </p:nvCxnSpPr>
        <p:spPr>
          <a:xfrm>
            <a:off x="5387010" y="4993684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to 63">
            <a:extLst>
              <a:ext uri="{FF2B5EF4-FFF2-40B4-BE49-F238E27FC236}">
                <a16:creationId xmlns:a16="http://schemas.microsoft.com/office/drawing/2014/main" id="{1631471A-884A-4BF9-AF84-940C9DB35B92}"/>
              </a:ext>
            </a:extLst>
          </p:cNvPr>
          <p:cNvCxnSpPr>
            <a:cxnSpLocks/>
          </p:cNvCxnSpPr>
          <p:nvPr/>
        </p:nvCxnSpPr>
        <p:spPr>
          <a:xfrm>
            <a:off x="5389979" y="5473527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A7915C5A-B1AC-4635-91FA-019172184A60}"/>
              </a:ext>
            </a:extLst>
          </p:cNvPr>
          <p:cNvSpPr txBox="1"/>
          <p:nvPr/>
        </p:nvSpPr>
        <p:spPr>
          <a:xfrm>
            <a:off x="8460969" y="291060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Porto Seguro</a:t>
            </a:r>
          </a:p>
        </p:txBody>
      </p: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382DEB5B-3B29-47CE-BAF7-A328A14C520D}"/>
              </a:ext>
            </a:extLst>
          </p:cNvPr>
          <p:cNvCxnSpPr>
            <a:cxnSpLocks/>
          </p:cNvCxnSpPr>
          <p:nvPr/>
        </p:nvCxnSpPr>
        <p:spPr>
          <a:xfrm>
            <a:off x="8377956" y="2955865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>
            <a:extLst>
              <a:ext uri="{FF2B5EF4-FFF2-40B4-BE49-F238E27FC236}">
                <a16:creationId xmlns:a16="http://schemas.microsoft.com/office/drawing/2014/main" id="{59256FE6-FDDC-4B01-9ADC-988838A37811}"/>
              </a:ext>
            </a:extLst>
          </p:cNvPr>
          <p:cNvCxnSpPr>
            <a:cxnSpLocks/>
          </p:cNvCxnSpPr>
          <p:nvPr/>
        </p:nvCxnSpPr>
        <p:spPr>
          <a:xfrm>
            <a:off x="8382099" y="3479250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to 72">
            <a:extLst>
              <a:ext uri="{FF2B5EF4-FFF2-40B4-BE49-F238E27FC236}">
                <a16:creationId xmlns:a16="http://schemas.microsoft.com/office/drawing/2014/main" id="{0B6BE583-A74F-462B-8980-2C698787C9D3}"/>
              </a:ext>
            </a:extLst>
          </p:cNvPr>
          <p:cNvCxnSpPr>
            <a:cxnSpLocks/>
          </p:cNvCxnSpPr>
          <p:nvPr/>
        </p:nvCxnSpPr>
        <p:spPr>
          <a:xfrm>
            <a:off x="8382599" y="3981105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to 73">
            <a:extLst>
              <a:ext uri="{FF2B5EF4-FFF2-40B4-BE49-F238E27FC236}">
                <a16:creationId xmlns:a16="http://schemas.microsoft.com/office/drawing/2014/main" id="{927CB52B-E721-4BD0-95B5-13AAEC29F28F}"/>
              </a:ext>
            </a:extLst>
          </p:cNvPr>
          <p:cNvCxnSpPr>
            <a:cxnSpLocks/>
          </p:cNvCxnSpPr>
          <p:nvPr/>
        </p:nvCxnSpPr>
        <p:spPr>
          <a:xfrm>
            <a:off x="8377956" y="4484036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to 74">
            <a:extLst>
              <a:ext uri="{FF2B5EF4-FFF2-40B4-BE49-F238E27FC236}">
                <a16:creationId xmlns:a16="http://schemas.microsoft.com/office/drawing/2014/main" id="{300E845A-733A-4528-937F-C618D94EF8DF}"/>
              </a:ext>
            </a:extLst>
          </p:cNvPr>
          <p:cNvCxnSpPr>
            <a:cxnSpLocks/>
          </p:cNvCxnSpPr>
          <p:nvPr/>
        </p:nvCxnSpPr>
        <p:spPr>
          <a:xfrm>
            <a:off x="8380925" y="4963879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8AA905BF-6257-415D-B51C-C68E7A4550F8}"/>
              </a:ext>
            </a:extLst>
          </p:cNvPr>
          <p:cNvSpPr txBox="1"/>
          <p:nvPr/>
        </p:nvSpPr>
        <p:spPr>
          <a:xfrm>
            <a:off x="8491619" y="4940796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Unimed – João Pessoa   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99C8C0CD-A18D-43B2-9CF3-2A677CDCB170}"/>
              </a:ext>
            </a:extLst>
          </p:cNvPr>
          <p:cNvSpPr txBox="1"/>
          <p:nvPr/>
        </p:nvSpPr>
        <p:spPr>
          <a:xfrm>
            <a:off x="8491619" y="3390863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Sicoob</a:t>
            </a:r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663CA759-5C91-4B93-926F-2656EF89F2C7}"/>
              </a:ext>
            </a:extLst>
          </p:cNvPr>
          <p:cNvSpPr txBox="1"/>
          <p:nvPr/>
        </p:nvSpPr>
        <p:spPr>
          <a:xfrm>
            <a:off x="5451945" y="197036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Bacen</a:t>
            </a: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0552DB61-6030-4E52-A341-3F059CBBD6F9}"/>
              </a:ext>
            </a:extLst>
          </p:cNvPr>
          <p:cNvSpPr txBox="1"/>
          <p:nvPr/>
        </p:nvSpPr>
        <p:spPr>
          <a:xfrm>
            <a:off x="5455071" y="248230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Banese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603E89A6-F95F-4592-89D6-8DC0D38E7B8C}"/>
              </a:ext>
            </a:extLst>
          </p:cNvPr>
          <p:cNvSpPr txBox="1"/>
          <p:nvPr/>
        </p:nvSpPr>
        <p:spPr>
          <a:xfrm>
            <a:off x="5461460" y="3964486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CSF </a:t>
            </a:r>
          </a:p>
        </p:txBody>
      </p:sp>
      <p:sp>
        <p:nvSpPr>
          <p:cNvPr id="84" name="CaixaDeTexto 83">
            <a:extLst>
              <a:ext uri="{FF2B5EF4-FFF2-40B4-BE49-F238E27FC236}">
                <a16:creationId xmlns:a16="http://schemas.microsoft.com/office/drawing/2014/main" id="{1A923A92-A3BE-4A8A-A962-6871C6C661E8}"/>
              </a:ext>
            </a:extLst>
          </p:cNvPr>
          <p:cNvSpPr txBox="1"/>
          <p:nvPr/>
        </p:nvSpPr>
        <p:spPr>
          <a:xfrm>
            <a:off x="5455035" y="2967341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Bradesco </a:t>
            </a:r>
          </a:p>
        </p:txBody>
      </p:sp>
      <p:sp>
        <p:nvSpPr>
          <p:cNvPr id="85" name="CaixaDeTexto 84">
            <a:extLst>
              <a:ext uri="{FF2B5EF4-FFF2-40B4-BE49-F238E27FC236}">
                <a16:creationId xmlns:a16="http://schemas.microsoft.com/office/drawing/2014/main" id="{8468876F-989D-41C6-A0F7-B4B906181F64}"/>
              </a:ext>
            </a:extLst>
          </p:cNvPr>
          <p:cNvSpPr txBox="1"/>
          <p:nvPr/>
        </p:nvSpPr>
        <p:spPr>
          <a:xfrm>
            <a:off x="5485346" y="4486840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</a:t>
            </a:r>
            <a:r>
              <a:rPr lang="pt-BR" sz="1600" dirty="0" err="1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Finaxis</a:t>
            </a:r>
            <a:endParaRPr lang="pt-BR" sz="1600" dirty="0">
              <a:solidFill>
                <a:srgbClr val="1A3B47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CaixaDeTexto 85">
            <a:extLst>
              <a:ext uri="{FF2B5EF4-FFF2-40B4-BE49-F238E27FC236}">
                <a16:creationId xmlns:a16="http://schemas.microsoft.com/office/drawing/2014/main" id="{6A78CF1D-E000-430E-9D33-B3E4257FE344}"/>
              </a:ext>
            </a:extLst>
          </p:cNvPr>
          <p:cNvSpPr txBox="1"/>
          <p:nvPr/>
        </p:nvSpPr>
        <p:spPr>
          <a:xfrm>
            <a:off x="5479729" y="499838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Itaú</a:t>
            </a: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26548A36-36A7-4799-B091-C33DCA91BF21}"/>
              </a:ext>
            </a:extLst>
          </p:cNvPr>
          <p:cNvSpPr txBox="1"/>
          <p:nvPr/>
        </p:nvSpPr>
        <p:spPr>
          <a:xfrm>
            <a:off x="5479729" y="5428735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Pan</a:t>
            </a: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5EA1AE89-4ED3-4B1E-A134-A917BD984031}"/>
              </a:ext>
            </a:extLst>
          </p:cNvPr>
          <p:cNvSpPr txBox="1"/>
          <p:nvPr/>
        </p:nvSpPr>
        <p:spPr>
          <a:xfrm>
            <a:off x="8491619" y="393162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Sura Seguros </a:t>
            </a:r>
          </a:p>
        </p:txBody>
      </p:sp>
      <p:sp>
        <p:nvSpPr>
          <p:cNvPr id="89" name="CaixaDeTexto 88">
            <a:extLst>
              <a:ext uri="{FF2B5EF4-FFF2-40B4-BE49-F238E27FC236}">
                <a16:creationId xmlns:a16="http://schemas.microsoft.com/office/drawing/2014/main" id="{C5717393-B7B3-452E-9D98-316503F43F87}"/>
              </a:ext>
            </a:extLst>
          </p:cNvPr>
          <p:cNvSpPr txBox="1"/>
          <p:nvPr/>
        </p:nvSpPr>
        <p:spPr>
          <a:xfrm>
            <a:off x="8522057" y="4409583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Surf Serviços </a:t>
            </a:r>
          </a:p>
        </p:txBody>
      </p:sp>
      <p:cxnSp>
        <p:nvCxnSpPr>
          <p:cNvPr id="90" name="Conector reto 89">
            <a:extLst>
              <a:ext uri="{FF2B5EF4-FFF2-40B4-BE49-F238E27FC236}">
                <a16:creationId xmlns:a16="http://schemas.microsoft.com/office/drawing/2014/main" id="{436C73FB-38B7-42EF-88F0-A48E10C17B84}"/>
              </a:ext>
            </a:extLst>
          </p:cNvPr>
          <p:cNvCxnSpPr>
            <a:cxnSpLocks/>
          </p:cNvCxnSpPr>
          <p:nvPr/>
        </p:nvCxnSpPr>
        <p:spPr>
          <a:xfrm>
            <a:off x="5406185" y="5976933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A6D68157-A3F1-48D9-B9F4-C8AFE169A047}"/>
              </a:ext>
            </a:extLst>
          </p:cNvPr>
          <p:cNvSpPr txBox="1"/>
          <p:nvPr/>
        </p:nvSpPr>
        <p:spPr>
          <a:xfrm>
            <a:off x="5479729" y="596902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Banco Santander </a:t>
            </a: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73D56723-AB8E-41E1-9800-A07AD6A6AD7A}"/>
              </a:ext>
            </a:extLst>
          </p:cNvPr>
          <p:cNvSpPr txBox="1"/>
          <p:nvPr/>
        </p:nvSpPr>
        <p:spPr>
          <a:xfrm>
            <a:off x="8522057" y="5444501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Zurich Santander </a:t>
            </a:r>
          </a:p>
        </p:txBody>
      </p:sp>
      <p:cxnSp>
        <p:nvCxnSpPr>
          <p:cNvPr id="93" name="Conector reto 92">
            <a:extLst>
              <a:ext uri="{FF2B5EF4-FFF2-40B4-BE49-F238E27FC236}">
                <a16:creationId xmlns:a16="http://schemas.microsoft.com/office/drawing/2014/main" id="{A5B191DF-41F1-4638-84A4-C46D53C862F4}"/>
              </a:ext>
            </a:extLst>
          </p:cNvPr>
          <p:cNvCxnSpPr>
            <a:cxnSpLocks/>
          </p:cNvCxnSpPr>
          <p:nvPr/>
        </p:nvCxnSpPr>
        <p:spPr>
          <a:xfrm>
            <a:off x="8377956" y="5451818"/>
            <a:ext cx="0" cy="292388"/>
          </a:xfrm>
          <a:prstGeom prst="line">
            <a:avLst/>
          </a:prstGeom>
          <a:ln w="28575">
            <a:solidFill>
              <a:srgbClr val="F7AC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186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5">
            <a:extLst>
              <a:ext uri="{FF2B5EF4-FFF2-40B4-BE49-F238E27FC236}">
                <a16:creationId xmlns:a16="http://schemas.microsoft.com/office/drawing/2014/main" id="{AAE3CC0B-6981-4E37-BFE9-E9E4D4D0BE79}"/>
              </a:ext>
            </a:extLst>
          </p:cNvPr>
          <p:cNvSpPr/>
          <p:nvPr/>
        </p:nvSpPr>
        <p:spPr>
          <a:xfrm>
            <a:off x="152809" y="1411357"/>
            <a:ext cx="4472608" cy="5446644"/>
          </a:xfrm>
          <a:custGeom>
            <a:avLst/>
            <a:gdLst>
              <a:gd name="connsiteX0" fmla="*/ 0 w 4452730"/>
              <a:gd name="connsiteY0" fmla="*/ 0 h 5784574"/>
              <a:gd name="connsiteX1" fmla="*/ 4452730 w 4452730"/>
              <a:gd name="connsiteY1" fmla="*/ 0 h 5784574"/>
              <a:gd name="connsiteX2" fmla="*/ 4452730 w 4452730"/>
              <a:gd name="connsiteY2" fmla="*/ 5784574 h 5784574"/>
              <a:gd name="connsiteX3" fmla="*/ 0 w 4452730"/>
              <a:gd name="connsiteY3" fmla="*/ 5784574 h 5784574"/>
              <a:gd name="connsiteX4" fmla="*/ 0 w 4452730"/>
              <a:gd name="connsiteY4" fmla="*/ 0 h 5784574"/>
              <a:gd name="connsiteX0" fmla="*/ 0 w 4462669"/>
              <a:gd name="connsiteY0" fmla="*/ 0 h 5784574"/>
              <a:gd name="connsiteX1" fmla="*/ 4462669 w 4462669"/>
              <a:gd name="connsiteY1" fmla="*/ 2077278 h 5784574"/>
              <a:gd name="connsiteX2" fmla="*/ 4452730 w 4462669"/>
              <a:gd name="connsiteY2" fmla="*/ 5784574 h 5784574"/>
              <a:gd name="connsiteX3" fmla="*/ 0 w 4462669"/>
              <a:gd name="connsiteY3" fmla="*/ 5784574 h 5784574"/>
              <a:gd name="connsiteX4" fmla="*/ 0 w 4462669"/>
              <a:gd name="connsiteY4" fmla="*/ 0 h 5784574"/>
              <a:gd name="connsiteX0" fmla="*/ 0 w 4472608"/>
              <a:gd name="connsiteY0" fmla="*/ 0 h 5446644"/>
              <a:gd name="connsiteX1" fmla="*/ 4472608 w 4472608"/>
              <a:gd name="connsiteY1" fmla="*/ 1739348 h 5446644"/>
              <a:gd name="connsiteX2" fmla="*/ 4462669 w 4472608"/>
              <a:gd name="connsiteY2" fmla="*/ 5446644 h 5446644"/>
              <a:gd name="connsiteX3" fmla="*/ 9939 w 4472608"/>
              <a:gd name="connsiteY3" fmla="*/ 5446644 h 5446644"/>
              <a:gd name="connsiteX4" fmla="*/ 0 w 4472608"/>
              <a:gd name="connsiteY4" fmla="*/ 0 h 544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2608" h="5446644">
                <a:moveTo>
                  <a:pt x="0" y="0"/>
                </a:moveTo>
                <a:lnTo>
                  <a:pt x="4472608" y="1739348"/>
                </a:lnTo>
                <a:lnTo>
                  <a:pt x="4462669" y="5446644"/>
                </a:lnTo>
                <a:lnTo>
                  <a:pt x="9939" y="5446644"/>
                </a:lnTo>
                <a:lnTo>
                  <a:pt x="0" y="0"/>
                </a:lnTo>
                <a:close/>
              </a:path>
            </a:pathLst>
          </a:custGeom>
          <a:solidFill>
            <a:srgbClr val="639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6">
            <a:extLst>
              <a:ext uri="{FF2B5EF4-FFF2-40B4-BE49-F238E27FC236}">
                <a16:creationId xmlns:a16="http://schemas.microsoft.com/office/drawing/2014/main" id="{F9C3831D-FE9F-4B7F-A01B-E59B7C2D4FEB}"/>
              </a:ext>
            </a:extLst>
          </p:cNvPr>
          <p:cNvSpPr/>
          <p:nvPr/>
        </p:nvSpPr>
        <p:spPr>
          <a:xfrm>
            <a:off x="0" y="1073427"/>
            <a:ext cx="4214191" cy="5784574"/>
          </a:xfrm>
          <a:custGeom>
            <a:avLst/>
            <a:gdLst>
              <a:gd name="connsiteX0" fmla="*/ 0 w 4194313"/>
              <a:gd name="connsiteY0" fmla="*/ 0 h 5784574"/>
              <a:gd name="connsiteX1" fmla="*/ 4194313 w 4194313"/>
              <a:gd name="connsiteY1" fmla="*/ 0 h 5784574"/>
              <a:gd name="connsiteX2" fmla="*/ 4194313 w 4194313"/>
              <a:gd name="connsiteY2" fmla="*/ 5784574 h 5784574"/>
              <a:gd name="connsiteX3" fmla="*/ 0 w 4194313"/>
              <a:gd name="connsiteY3" fmla="*/ 5784574 h 5784574"/>
              <a:gd name="connsiteX4" fmla="*/ 0 w 4194313"/>
              <a:gd name="connsiteY4" fmla="*/ 0 h 5784574"/>
              <a:gd name="connsiteX0" fmla="*/ 0 w 4214191"/>
              <a:gd name="connsiteY0" fmla="*/ 0 h 5784574"/>
              <a:gd name="connsiteX1" fmla="*/ 4214191 w 4214191"/>
              <a:gd name="connsiteY1" fmla="*/ 1262269 h 5784574"/>
              <a:gd name="connsiteX2" fmla="*/ 4194313 w 4214191"/>
              <a:gd name="connsiteY2" fmla="*/ 5784574 h 5784574"/>
              <a:gd name="connsiteX3" fmla="*/ 0 w 4214191"/>
              <a:gd name="connsiteY3" fmla="*/ 5784574 h 5784574"/>
              <a:gd name="connsiteX4" fmla="*/ 0 w 4214191"/>
              <a:gd name="connsiteY4" fmla="*/ 0 h 578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4191" h="5784574">
                <a:moveTo>
                  <a:pt x="0" y="0"/>
                </a:moveTo>
                <a:lnTo>
                  <a:pt x="4214191" y="1262269"/>
                </a:lnTo>
                <a:lnTo>
                  <a:pt x="4194313" y="5784574"/>
                </a:lnTo>
                <a:lnTo>
                  <a:pt x="0" y="5784574"/>
                </a:lnTo>
                <a:lnTo>
                  <a:pt x="0" y="0"/>
                </a:lnTo>
                <a:close/>
              </a:path>
            </a:pathLst>
          </a:custGeom>
          <a:solidFill>
            <a:srgbClr val="1A3B47"/>
          </a:solidFill>
          <a:ln>
            <a:solidFill>
              <a:srgbClr val="1A3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CaixaDeTexto 12">
            <a:extLst>
              <a:ext uri="{FF2B5EF4-FFF2-40B4-BE49-F238E27FC236}">
                <a16:creationId xmlns:a16="http://schemas.microsoft.com/office/drawing/2014/main" id="{2FFDC72C-9211-48B0-B884-4027E4BE69DF}"/>
              </a:ext>
            </a:extLst>
          </p:cNvPr>
          <p:cNvSpPr txBox="1"/>
          <p:nvPr/>
        </p:nvSpPr>
        <p:spPr>
          <a:xfrm>
            <a:off x="824879" y="4305732"/>
            <a:ext cx="325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MERCADO:</a:t>
            </a:r>
          </a:p>
          <a:p>
            <a:r>
              <a:rPr lang="pt-BR" sz="2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Telecom &amp; Mídias</a:t>
            </a:r>
          </a:p>
        </p:txBody>
      </p:sp>
      <p:sp>
        <p:nvSpPr>
          <p:cNvPr id="20" name="CaixaDeTexto 13">
            <a:extLst>
              <a:ext uri="{FF2B5EF4-FFF2-40B4-BE49-F238E27FC236}">
                <a16:creationId xmlns:a16="http://schemas.microsoft.com/office/drawing/2014/main" id="{2E86D8EA-15D7-4CB4-A1F3-38E9567DE7FF}"/>
              </a:ext>
            </a:extLst>
          </p:cNvPr>
          <p:cNvSpPr txBox="1"/>
          <p:nvPr/>
        </p:nvSpPr>
        <p:spPr>
          <a:xfrm>
            <a:off x="824879" y="2714840"/>
            <a:ext cx="2577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Clientes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7A8EF52-3F05-4AFC-8CE8-8E074FE3391C}"/>
              </a:ext>
            </a:extLst>
          </p:cNvPr>
          <p:cNvCxnSpPr>
            <a:cxnSpLocks/>
          </p:cNvCxnSpPr>
          <p:nvPr/>
        </p:nvCxnSpPr>
        <p:spPr>
          <a:xfrm>
            <a:off x="941428" y="3877120"/>
            <a:ext cx="757457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6">
            <a:extLst>
              <a:ext uri="{FF2B5EF4-FFF2-40B4-BE49-F238E27FC236}">
                <a16:creationId xmlns:a16="http://schemas.microsoft.com/office/drawing/2014/main" id="{FA5AA4B7-DD36-4DB9-8476-B2CBF539531B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9" name="Graphic 20">
              <a:extLst>
                <a:ext uri="{FF2B5EF4-FFF2-40B4-BE49-F238E27FC236}">
                  <a16:creationId xmlns:a16="http://schemas.microsoft.com/office/drawing/2014/main" id="{A7011D82-F625-4A2D-BECD-8A4881765BE5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10" name="Graphic 26">
              <a:extLst>
                <a:ext uri="{FF2B5EF4-FFF2-40B4-BE49-F238E27FC236}">
                  <a16:creationId xmlns:a16="http://schemas.microsoft.com/office/drawing/2014/main" id="{2C751397-8303-4A85-A37F-73180EB72182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97D25321-E98A-4D1E-B9F8-0B4E7097F507}"/>
              </a:ext>
            </a:extLst>
          </p:cNvPr>
          <p:cNvCxnSpPr>
            <a:cxnSpLocks/>
          </p:cNvCxnSpPr>
          <p:nvPr/>
        </p:nvCxnSpPr>
        <p:spPr>
          <a:xfrm>
            <a:off x="5488610" y="2349984"/>
            <a:ext cx="0" cy="292388"/>
          </a:xfrm>
          <a:prstGeom prst="line">
            <a:avLst/>
          </a:prstGeom>
          <a:ln w="28575">
            <a:solidFill>
              <a:srgbClr val="639F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351890AF-B7A3-4A9C-8175-7E3F05803E6E}"/>
              </a:ext>
            </a:extLst>
          </p:cNvPr>
          <p:cNvCxnSpPr>
            <a:cxnSpLocks/>
          </p:cNvCxnSpPr>
          <p:nvPr/>
        </p:nvCxnSpPr>
        <p:spPr>
          <a:xfrm>
            <a:off x="5492753" y="2873369"/>
            <a:ext cx="0" cy="292388"/>
          </a:xfrm>
          <a:prstGeom prst="line">
            <a:avLst/>
          </a:prstGeom>
          <a:ln w="28575">
            <a:solidFill>
              <a:srgbClr val="639F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69539BE0-9CF3-43B5-9464-6520FF78A81D}"/>
              </a:ext>
            </a:extLst>
          </p:cNvPr>
          <p:cNvCxnSpPr>
            <a:cxnSpLocks/>
          </p:cNvCxnSpPr>
          <p:nvPr/>
        </p:nvCxnSpPr>
        <p:spPr>
          <a:xfrm>
            <a:off x="5493253" y="3375224"/>
            <a:ext cx="0" cy="292388"/>
          </a:xfrm>
          <a:prstGeom prst="line">
            <a:avLst/>
          </a:prstGeom>
          <a:ln w="28575">
            <a:solidFill>
              <a:srgbClr val="639F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ED6D8B01-3EC7-461B-B2DB-C5250A1D827F}"/>
              </a:ext>
            </a:extLst>
          </p:cNvPr>
          <p:cNvSpPr txBox="1"/>
          <p:nvPr/>
        </p:nvSpPr>
        <p:spPr>
          <a:xfrm>
            <a:off x="5562945" y="2285910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Claro  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31142BE7-934D-42B7-A5FE-E564AC2A48E2}"/>
              </a:ext>
            </a:extLst>
          </p:cNvPr>
          <p:cNvSpPr txBox="1"/>
          <p:nvPr/>
        </p:nvSpPr>
        <p:spPr>
          <a:xfrm>
            <a:off x="5553545" y="2865510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Editora Moderna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097E242E-AD9D-44D5-9169-11B354BD5E82}"/>
              </a:ext>
            </a:extLst>
          </p:cNvPr>
          <p:cNvCxnSpPr>
            <a:cxnSpLocks/>
          </p:cNvCxnSpPr>
          <p:nvPr/>
        </p:nvCxnSpPr>
        <p:spPr>
          <a:xfrm>
            <a:off x="8483699" y="2363721"/>
            <a:ext cx="0" cy="292388"/>
          </a:xfrm>
          <a:prstGeom prst="line">
            <a:avLst/>
          </a:prstGeom>
          <a:ln w="28575">
            <a:solidFill>
              <a:srgbClr val="639F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37CDBB2C-A70C-4C7A-A58C-81F08B9B13C2}"/>
              </a:ext>
            </a:extLst>
          </p:cNvPr>
          <p:cNvCxnSpPr>
            <a:cxnSpLocks/>
          </p:cNvCxnSpPr>
          <p:nvPr/>
        </p:nvCxnSpPr>
        <p:spPr>
          <a:xfrm>
            <a:off x="8484199" y="2865576"/>
            <a:ext cx="0" cy="292388"/>
          </a:xfrm>
          <a:prstGeom prst="line">
            <a:avLst/>
          </a:prstGeom>
          <a:ln w="28575">
            <a:solidFill>
              <a:srgbClr val="639F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880D7D86-4DDE-4FE9-971F-0E8236708653}"/>
              </a:ext>
            </a:extLst>
          </p:cNvPr>
          <p:cNvSpPr txBox="1"/>
          <p:nvPr/>
        </p:nvSpPr>
        <p:spPr>
          <a:xfrm>
            <a:off x="8593219" y="235586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OI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6DE08488-6A78-448A-B2FD-37B635605D7B}"/>
              </a:ext>
            </a:extLst>
          </p:cNvPr>
          <p:cNvSpPr txBox="1"/>
          <p:nvPr/>
        </p:nvSpPr>
        <p:spPr>
          <a:xfrm>
            <a:off x="8562569" y="2834004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TIM 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BDE56B56-82C3-42C8-9118-B6C3139BF12E}"/>
              </a:ext>
            </a:extLst>
          </p:cNvPr>
          <p:cNvSpPr txBox="1"/>
          <p:nvPr/>
        </p:nvSpPr>
        <p:spPr>
          <a:xfrm>
            <a:off x="5553545" y="335212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Globosat </a:t>
            </a:r>
          </a:p>
        </p:txBody>
      </p: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3F9795F2-BDA2-4DDD-9988-8A3953DCBC4E}"/>
              </a:ext>
            </a:extLst>
          </p:cNvPr>
          <p:cNvCxnSpPr>
            <a:cxnSpLocks/>
          </p:cNvCxnSpPr>
          <p:nvPr/>
        </p:nvCxnSpPr>
        <p:spPr>
          <a:xfrm>
            <a:off x="8484199" y="3343718"/>
            <a:ext cx="0" cy="292388"/>
          </a:xfrm>
          <a:prstGeom prst="line">
            <a:avLst/>
          </a:prstGeom>
          <a:ln w="28575">
            <a:solidFill>
              <a:srgbClr val="639F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794342FF-C07E-4201-9469-8562BF843A52}"/>
              </a:ext>
            </a:extLst>
          </p:cNvPr>
          <p:cNvSpPr txBox="1"/>
          <p:nvPr/>
        </p:nvSpPr>
        <p:spPr>
          <a:xfrm>
            <a:off x="8562569" y="3312146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VIVO</a:t>
            </a:r>
          </a:p>
        </p:txBody>
      </p:sp>
    </p:spTree>
    <p:extLst>
      <p:ext uri="{BB962C8B-B14F-4D97-AF65-F5344CB8AC3E}">
        <p14:creationId xmlns:p14="http://schemas.microsoft.com/office/powerpoint/2010/main" val="2516874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60D54AFC-9617-4D75-8025-0FE1B9A39AE3}"/>
              </a:ext>
            </a:extLst>
          </p:cNvPr>
          <p:cNvSpPr/>
          <p:nvPr/>
        </p:nvSpPr>
        <p:spPr>
          <a:xfrm>
            <a:off x="152809" y="1411357"/>
            <a:ext cx="4472608" cy="5446644"/>
          </a:xfrm>
          <a:custGeom>
            <a:avLst/>
            <a:gdLst>
              <a:gd name="connsiteX0" fmla="*/ 0 w 4452730"/>
              <a:gd name="connsiteY0" fmla="*/ 0 h 5784574"/>
              <a:gd name="connsiteX1" fmla="*/ 4452730 w 4452730"/>
              <a:gd name="connsiteY1" fmla="*/ 0 h 5784574"/>
              <a:gd name="connsiteX2" fmla="*/ 4452730 w 4452730"/>
              <a:gd name="connsiteY2" fmla="*/ 5784574 h 5784574"/>
              <a:gd name="connsiteX3" fmla="*/ 0 w 4452730"/>
              <a:gd name="connsiteY3" fmla="*/ 5784574 h 5784574"/>
              <a:gd name="connsiteX4" fmla="*/ 0 w 4452730"/>
              <a:gd name="connsiteY4" fmla="*/ 0 h 5784574"/>
              <a:gd name="connsiteX0" fmla="*/ 0 w 4462669"/>
              <a:gd name="connsiteY0" fmla="*/ 0 h 5784574"/>
              <a:gd name="connsiteX1" fmla="*/ 4462669 w 4462669"/>
              <a:gd name="connsiteY1" fmla="*/ 2077278 h 5784574"/>
              <a:gd name="connsiteX2" fmla="*/ 4452730 w 4462669"/>
              <a:gd name="connsiteY2" fmla="*/ 5784574 h 5784574"/>
              <a:gd name="connsiteX3" fmla="*/ 0 w 4462669"/>
              <a:gd name="connsiteY3" fmla="*/ 5784574 h 5784574"/>
              <a:gd name="connsiteX4" fmla="*/ 0 w 4462669"/>
              <a:gd name="connsiteY4" fmla="*/ 0 h 5784574"/>
              <a:gd name="connsiteX0" fmla="*/ 0 w 4472608"/>
              <a:gd name="connsiteY0" fmla="*/ 0 h 5446644"/>
              <a:gd name="connsiteX1" fmla="*/ 4472608 w 4472608"/>
              <a:gd name="connsiteY1" fmla="*/ 1739348 h 5446644"/>
              <a:gd name="connsiteX2" fmla="*/ 4462669 w 4472608"/>
              <a:gd name="connsiteY2" fmla="*/ 5446644 h 5446644"/>
              <a:gd name="connsiteX3" fmla="*/ 9939 w 4472608"/>
              <a:gd name="connsiteY3" fmla="*/ 5446644 h 5446644"/>
              <a:gd name="connsiteX4" fmla="*/ 0 w 4472608"/>
              <a:gd name="connsiteY4" fmla="*/ 0 h 544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2608" h="5446644">
                <a:moveTo>
                  <a:pt x="0" y="0"/>
                </a:moveTo>
                <a:lnTo>
                  <a:pt x="4472608" y="1739348"/>
                </a:lnTo>
                <a:lnTo>
                  <a:pt x="4462669" y="5446644"/>
                </a:lnTo>
                <a:lnTo>
                  <a:pt x="9939" y="5446644"/>
                </a:lnTo>
                <a:lnTo>
                  <a:pt x="0" y="0"/>
                </a:lnTo>
                <a:close/>
              </a:path>
            </a:pathLst>
          </a:custGeom>
          <a:solidFill>
            <a:srgbClr val="79C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821F9DC-B04E-4AA9-901A-184C8BE6E6DB}"/>
              </a:ext>
            </a:extLst>
          </p:cNvPr>
          <p:cNvSpPr/>
          <p:nvPr/>
        </p:nvSpPr>
        <p:spPr>
          <a:xfrm>
            <a:off x="0" y="1073427"/>
            <a:ext cx="4214191" cy="5784574"/>
          </a:xfrm>
          <a:custGeom>
            <a:avLst/>
            <a:gdLst>
              <a:gd name="connsiteX0" fmla="*/ 0 w 4194313"/>
              <a:gd name="connsiteY0" fmla="*/ 0 h 5784574"/>
              <a:gd name="connsiteX1" fmla="*/ 4194313 w 4194313"/>
              <a:gd name="connsiteY1" fmla="*/ 0 h 5784574"/>
              <a:gd name="connsiteX2" fmla="*/ 4194313 w 4194313"/>
              <a:gd name="connsiteY2" fmla="*/ 5784574 h 5784574"/>
              <a:gd name="connsiteX3" fmla="*/ 0 w 4194313"/>
              <a:gd name="connsiteY3" fmla="*/ 5784574 h 5784574"/>
              <a:gd name="connsiteX4" fmla="*/ 0 w 4194313"/>
              <a:gd name="connsiteY4" fmla="*/ 0 h 5784574"/>
              <a:gd name="connsiteX0" fmla="*/ 0 w 4214191"/>
              <a:gd name="connsiteY0" fmla="*/ 0 h 5784574"/>
              <a:gd name="connsiteX1" fmla="*/ 4214191 w 4214191"/>
              <a:gd name="connsiteY1" fmla="*/ 1262269 h 5784574"/>
              <a:gd name="connsiteX2" fmla="*/ 4194313 w 4214191"/>
              <a:gd name="connsiteY2" fmla="*/ 5784574 h 5784574"/>
              <a:gd name="connsiteX3" fmla="*/ 0 w 4214191"/>
              <a:gd name="connsiteY3" fmla="*/ 5784574 h 5784574"/>
              <a:gd name="connsiteX4" fmla="*/ 0 w 4214191"/>
              <a:gd name="connsiteY4" fmla="*/ 0 h 578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4191" h="5784574">
                <a:moveTo>
                  <a:pt x="0" y="0"/>
                </a:moveTo>
                <a:lnTo>
                  <a:pt x="4214191" y="1262269"/>
                </a:lnTo>
                <a:lnTo>
                  <a:pt x="4194313" y="5784574"/>
                </a:lnTo>
                <a:lnTo>
                  <a:pt x="0" y="5784574"/>
                </a:lnTo>
                <a:lnTo>
                  <a:pt x="0" y="0"/>
                </a:lnTo>
                <a:close/>
              </a:path>
            </a:pathLst>
          </a:custGeom>
          <a:solidFill>
            <a:srgbClr val="1A3B47"/>
          </a:solidFill>
          <a:ln>
            <a:solidFill>
              <a:srgbClr val="1A3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8" name="Group 16">
            <a:extLst>
              <a:ext uri="{FF2B5EF4-FFF2-40B4-BE49-F238E27FC236}">
                <a16:creationId xmlns:a16="http://schemas.microsoft.com/office/drawing/2014/main" id="{FA5AA4B7-DD36-4DB9-8476-B2CBF539531B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9" name="Graphic 20">
              <a:extLst>
                <a:ext uri="{FF2B5EF4-FFF2-40B4-BE49-F238E27FC236}">
                  <a16:creationId xmlns:a16="http://schemas.microsoft.com/office/drawing/2014/main" id="{A7011D82-F625-4A2D-BECD-8A4881765BE5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10" name="Graphic 26">
              <a:extLst>
                <a:ext uri="{FF2B5EF4-FFF2-40B4-BE49-F238E27FC236}">
                  <a16:creationId xmlns:a16="http://schemas.microsoft.com/office/drawing/2014/main" id="{2C751397-8303-4A85-A37F-73180EB72182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BBF9C6D0-F1E8-49BA-B3BE-B57288A9E94B}"/>
              </a:ext>
            </a:extLst>
          </p:cNvPr>
          <p:cNvSpPr txBox="1"/>
          <p:nvPr/>
        </p:nvSpPr>
        <p:spPr>
          <a:xfrm>
            <a:off x="824879" y="4305732"/>
            <a:ext cx="325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MERCADO:</a:t>
            </a:r>
          </a:p>
          <a:p>
            <a:r>
              <a:rPr lang="pt-BR" sz="2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Administração Pública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AF2BEA5-CB6A-4FAF-8C86-BBA04D854B50}"/>
              </a:ext>
            </a:extLst>
          </p:cNvPr>
          <p:cNvSpPr txBox="1"/>
          <p:nvPr/>
        </p:nvSpPr>
        <p:spPr>
          <a:xfrm>
            <a:off x="824879" y="2714840"/>
            <a:ext cx="2577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Clientes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2E1EB3E-9580-4699-AAC7-D976395D6DF9}"/>
              </a:ext>
            </a:extLst>
          </p:cNvPr>
          <p:cNvCxnSpPr>
            <a:cxnSpLocks/>
          </p:cNvCxnSpPr>
          <p:nvPr/>
        </p:nvCxnSpPr>
        <p:spPr>
          <a:xfrm>
            <a:off x="941428" y="3877120"/>
            <a:ext cx="757457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188EC9A5-3AED-4525-8D1F-D228ECAB338D}"/>
              </a:ext>
            </a:extLst>
          </p:cNvPr>
          <p:cNvCxnSpPr>
            <a:cxnSpLocks/>
          </p:cNvCxnSpPr>
          <p:nvPr/>
        </p:nvCxnSpPr>
        <p:spPr>
          <a:xfrm>
            <a:off x="5223152" y="2237022"/>
            <a:ext cx="0" cy="292388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>
            <a:extLst>
              <a:ext uri="{FF2B5EF4-FFF2-40B4-BE49-F238E27FC236}">
                <a16:creationId xmlns:a16="http://schemas.microsoft.com/office/drawing/2014/main" id="{0428BF43-A000-4459-8E11-1C1975057C73}"/>
              </a:ext>
            </a:extLst>
          </p:cNvPr>
          <p:cNvCxnSpPr>
            <a:cxnSpLocks/>
          </p:cNvCxnSpPr>
          <p:nvPr/>
        </p:nvCxnSpPr>
        <p:spPr>
          <a:xfrm>
            <a:off x="5223152" y="2640644"/>
            <a:ext cx="0" cy="292388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6F1FE99A-675D-4CD9-940F-6E5584ABACDB}"/>
              </a:ext>
            </a:extLst>
          </p:cNvPr>
          <p:cNvCxnSpPr>
            <a:cxnSpLocks/>
          </p:cNvCxnSpPr>
          <p:nvPr/>
        </p:nvCxnSpPr>
        <p:spPr>
          <a:xfrm>
            <a:off x="5223152" y="3133240"/>
            <a:ext cx="0" cy="672611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032C1792-37C1-4084-85D6-1971D8B5D6C5}"/>
              </a:ext>
            </a:extLst>
          </p:cNvPr>
          <p:cNvSpPr txBox="1"/>
          <p:nvPr/>
        </p:nvSpPr>
        <p:spPr>
          <a:xfrm>
            <a:off x="5288087" y="1805483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Capes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3F522CA-8FF6-4B21-AEF8-C7D78BED8B2D}"/>
              </a:ext>
            </a:extLst>
          </p:cNvPr>
          <p:cNvSpPr txBox="1"/>
          <p:nvPr/>
        </p:nvSpPr>
        <p:spPr>
          <a:xfrm>
            <a:off x="5288087" y="3066137"/>
            <a:ext cx="2516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Estados  de SC, DF, BA, SE, AL, PE, PB, RN, CE, MA, AP, RO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F7DAC8E7-CF97-478F-8C3B-208FC1349D42}"/>
              </a:ext>
            </a:extLst>
          </p:cNvPr>
          <p:cNvCxnSpPr>
            <a:cxnSpLocks/>
          </p:cNvCxnSpPr>
          <p:nvPr/>
        </p:nvCxnSpPr>
        <p:spPr>
          <a:xfrm flipH="1">
            <a:off x="8216349" y="2383216"/>
            <a:ext cx="2392" cy="453117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>
            <a:extLst>
              <a:ext uri="{FF2B5EF4-FFF2-40B4-BE49-F238E27FC236}">
                <a16:creationId xmlns:a16="http://schemas.microsoft.com/office/drawing/2014/main" id="{31049F23-A214-4EE3-9F7F-25CE6686F26E}"/>
              </a:ext>
            </a:extLst>
          </p:cNvPr>
          <p:cNvCxnSpPr>
            <a:cxnSpLocks/>
          </p:cNvCxnSpPr>
          <p:nvPr/>
        </p:nvCxnSpPr>
        <p:spPr>
          <a:xfrm>
            <a:off x="8216349" y="3003523"/>
            <a:ext cx="0" cy="292388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E7017402-4125-4036-BBC8-456EDC701B20}"/>
              </a:ext>
            </a:extLst>
          </p:cNvPr>
          <p:cNvSpPr txBox="1"/>
          <p:nvPr/>
        </p:nvSpPr>
        <p:spPr>
          <a:xfrm>
            <a:off x="8327761" y="2308055"/>
            <a:ext cx="3079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Secretarias de Saúde, Fazenda, Planejamento, Segurança</a:t>
            </a:r>
          </a:p>
        </p:txBody>
      </p: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57A09F29-987A-4B75-947C-F76BA13E7DEE}"/>
              </a:ext>
            </a:extLst>
          </p:cNvPr>
          <p:cNvCxnSpPr>
            <a:cxnSpLocks/>
          </p:cNvCxnSpPr>
          <p:nvPr/>
        </p:nvCxnSpPr>
        <p:spPr>
          <a:xfrm>
            <a:off x="8216349" y="3459295"/>
            <a:ext cx="0" cy="292388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D1A892DD-9AD0-4B5D-B990-50FF033663CB}"/>
              </a:ext>
            </a:extLst>
          </p:cNvPr>
          <p:cNvCxnSpPr>
            <a:cxnSpLocks/>
          </p:cNvCxnSpPr>
          <p:nvPr/>
        </p:nvCxnSpPr>
        <p:spPr>
          <a:xfrm>
            <a:off x="5223152" y="3988485"/>
            <a:ext cx="0" cy="471755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2F60AB63-E2B4-4CFA-9E99-1720158D9412}"/>
              </a:ext>
            </a:extLst>
          </p:cNvPr>
          <p:cNvSpPr txBox="1"/>
          <p:nvPr/>
        </p:nvSpPr>
        <p:spPr>
          <a:xfrm>
            <a:off x="8327761" y="3407337"/>
            <a:ext cx="3479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Assembleia Legislativa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032C1792-37C1-4084-85D6-1971D8B5D6C5}"/>
              </a:ext>
            </a:extLst>
          </p:cNvPr>
          <p:cNvSpPr txBox="1"/>
          <p:nvPr/>
        </p:nvSpPr>
        <p:spPr>
          <a:xfrm>
            <a:off x="5288087" y="2237022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MEC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2F60AB63-E2B4-4CFA-9E99-1720158D9412}"/>
              </a:ext>
            </a:extLst>
          </p:cNvPr>
          <p:cNvSpPr txBox="1"/>
          <p:nvPr/>
        </p:nvSpPr>
        <p:spPr>
          <a:xfrm>
            <a:off x="8327761" y="2963963"/>
            <a:ext cx="3479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Tribunal de Justiça, TCE, TRF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43F522CA-8FF6-4B21-AEF8-C7D78BED8B2D}"/>
              </a:ext>
            </a:extLst>
          </p:cNvPr>
          <p:cNvSpPr txBox="1"/>
          <p:nvPr/>
        </p:nvSpPr>
        <p:spPr>
          <a:xfrm>
            <a:off x="5294052" y="3949519"/>
            <a:ext cx="2516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Prefeituras de Salvador, Maceió, Recife, João Pessoa 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032C1792-37C1-4084-85D6-1971D8B5D6C5}"/>
              </a:ext>
            </a:extLst>
          </p:cNvPr>
          <p:cNvSpPr txBox="1"/>
          <p:nvPr/>
        </p:nvSpPr>
        <p:spPr>
          <a:xfrm>
            <a:off x="5317809" y="2625409"/>
            <a:ext cx="251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Marinha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188EC9A5-3AED-4525-8D1F-D228ECAB338D}"/>
              </a:ext>
            </a:extLst>
          </p:cNvPr>
          <p:cNvCxnSpPr>
            <a:cxnSpLocks/>
          </p:cNvCxnSpPr>
          <p:nvPr/>
        </p:nvCxnSpPr>
        <p:spPr>
          <a:xfrm>
            <a:off x="5223152" y="1828566"/>
            <a:ext cx="0" cy="292388"/>
          </a:xfrm>
          <a:prstGeom prst="line">
            <a:avLst/>
          </a:prstGeom>
          <a:ln w="28575">
            <a:solidFill>
              <a:srgbClr val="BCE2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765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F7807EF-F015-4CA4-B235-D76C357A0D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3395228" y="180843"/>
            <a:ext cx="5037083" cy="1513490"/>
          </a:xfrm>
          <a:prstGeom prst="rect">
            <a:avLst/>
          </a:prstGeom>
          <a:ln>
            <a:noFill/>
          </a:ln>
        </p:spPr>
        <p:txBody>
          <a:bodyPr vert="horz" wrap="square" lIns="68580" tIns="34290" rIns="68580" bIns="34290" rtlCol="0" anchor="t">
            <a:noAutofit/>
          </a:bodyPr>
          <a:lstStyle/>
          <a:p>
            <a:pPr algn="ctr"/>
            <a:r>
              <a:rPr lang="pt-BR" sz="4500" dirty="0"/>
              <a:t>Obrigado!</a:t>
            </a:r>
          </a:p>
          <a:p>
            <a:pPr algn="ctr"/>
            <a:r>
              <a:rPr lang="pt-BR" sz="1800" dirty="0"/>
              <a:t>acpereira@indracompany.com</a:t>
            </a:r>
          </a:p>
          <a:p>
            <a:pPr algn="ctr"/>
            <a:r>
              <a:rPr lang="pt-BR" sz="3000" dirty="0"/>
              <a:t>Antonio Carlos – AC</a:t>
            </a:r>
          </a:p>
          <a:p>
            <a:pPr algn="ctr"/>
            <a:r>
              <a:rPr lang="pt-BR" sz="3000" dirty="0"/>
              <a:t>11- 9 8251-9515</a:t>
            </a:r>
          </a:p>
        </p:txBody>
      </p:sp>
    </p:spTree>
    <p:extLst>
      <p:ext uri="{BB962C8B-B14F-4D97-AF65-F5344CB8AC3E}">
        <p14:creationId xmlns:p14="http://schemas.microsoft.com/office/powerpoint/2010/main" val="470559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F453537E-02E8-4AF8-AE71-C1AB3A13E6A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01858" y="1341690"/>
            <a:ext cx="4260732" cy="551631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B9DF3353-411D-4F70-A9D9-7DBC1BA75B01}"/>
              </a:ext>
            </a:extLst>
          </p:cNvPr>
          <p:cNvSpPr txBox="1"/>
          <p:nvPr/>
        </p:nvSpPr>
        <p:spPr>
          <a:xfrm>
            <a:off x="259307" y="1985585"/>
            <a:ext cx="6742551" cy="22467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solidFill>
                  <a:srgbClr val="003845"/>
                </a:solidFill>
                <a:cs typeface="Arial" panose="020B0604020202020204" pitchFamily="34" charset="0"/>
              </a:rPr>
              <a:t>A </a:t>
            </a:r>
            <a:r>
              <a:rPr lang="pt-BR" sz="1400" b="1" dirty="0">
                <a:solidFill>
                  <a:srgbClr val="003845"/>
                </a:solidFill>
                <a:cs typeface="Arial" panose="020B0604020202020204" pitchFamily="34" charset="0"/>
              </a:rPr>
              <a:t>Minsait</a:t>
            </a:r>
            <a:r>
              <a:rPr lang="pt-BR" sz="1400" dirty="0">
                <a:solidFill>
                  <a:srgbClr val="003845"/>
                </a:solidFill>
                <a:cs typeface="Arial" panose="020B0604020202020204" pitchFamily="34" charset="0"/>
              </a:rPr>
              <a:t>, é uma empresa Indra, líder em Consultoria de Transformação Digital e Tecnologias da Informação na Espanha e América Latina. </a:t>
            </a:r>
            <a:br>
              <a:rPr lang="pt-BR" sz="1400" dirty="0">
                <a:solidFill>
                  <a:srgbClr val="003845"/>
                </a:solidFill>
                <a:cs typeface="Arial" panose="020B0604020202020204" pitchFamily="34" charset="0"/>
              </a:rPr>
            </a:br>
            <a:r>
              <a:rPr lang="pt-BR" sz="1400" dirty="0">
                <a:solidFill>
                  <a:srgbClr val="003845"/>
                </a:solidFill>
                <a:cs typeface="Arial" panose="020B0604020202020204" pitchFamily="34" charset="0"/>
              </a:rPr>
              <a:t>A Minsait apresenta um alto grau de especialização e conhecimento setorial, que complementa a sua elevada capacidade de integrar o mundo core com o mundo digital, a sua liderança em inovação, transformação digital e flexibilidade. Desta forma, concentra a sua oferta em propostas de valor de alto impacto, baseadas em soluções end-to-end, com uma segmentação notável, que lhe permite alcançar impactos tangíveis para os seus clientes em cada setor, com uma abordagem transformacional. As suas capacidades e liderança estão patentes na sua oferta de produtos, denominada Onesait, e na sua oferta transversal de serviços.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8173AF3-CF12-4A2A-ABF9-C7DAE85E97BD}"/>
              </a:ext>
            </a:extLst>
          </p:cNvPr>
          <p:cNvSpPr txBox="1"/>
          <p:nvPr/>
        </p:nvSpPr>
        <p:spPr>
          <a:xfrm>
            <a:off x="259308" y="5652699"/>
            <a:ext cx="6742550" cy="95410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pt-BR"/>
            </a:defPPr>
            <a:lvl1pPr algn="just">
              <a:defRPr sz="1400">
                <a:solidFill>
                  <a:srgbClr val="003845"/>
                </a:solidFill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pt-BR" dirty="0"/>
              <a:t>A Indra é líder global de soluções proprietárias em segmentos específicos dos mercados de Transporte e Defesa, e a empresa líder em transformação digital e consultoria em Tecnologia da Informação na Espanha e na América Latina através de sua subsidiária Minsait. 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A7B1931-398D-4D64-B208-C431AFA266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4066" y="674304"/>
            <a:ext cx="2287555" cy="103776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749321-0125-487A-832D-2431D6C38684}"/>
              </a:ext>
            </a:extLst>
          </p:cNvPr>
          <p:cNvCxnSpPr>
            <a:cxnSpLocks/>
          </p:cNvCxnSpPr>
          <p:nvPr/>
        </p:nvCxnSpPr>
        <p:spPr>
          <a:xfrm>
            <a:off x="773629" y="4784623"/>
            <a:ext cx="305290" cy="0"/>
          </a:xfrm>
          <a:prstGeom prst="line">
            <a:avLst/>
          </a:prstGeom>
          <a:ln w="38100">
            <a:solidFill>
              <a:srgbClr val="639E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2DC80E4-0EC1-416B-9705-1B1B267437A0}"/>
              </a:ext>
            </a:extLst>
          </p:cNvPr>
          <p:cNvSpPr/>
          <p:nvPr/>
        </p:nvSpPr>
        <p:spPr>
          <a:xfrm>
            <a:off x="10044900" y="198690"/>
            <a:ext cx="2147100" cy="6659310"/>
          </a:xfrm>
          <a:custGeom>
            <a:avLst/>
            <a:gdLst>
              <a:gd name="connsiteX0" fmla="*/ 0 w 2147100"/>
              <a:gd name="connsiteY0" fmla="*/ 0 h 6659310"/>
              <a:gd name="connsiteX1" fmla="*/ 2147100 w 2147100"/>
              <a:gd name="connsiteY1" fmla="*/ 0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  <a:gd name="connsiteX0" fmla="*/ 0 w 2172500"/>
              <a:gd name="connsiteY0" fmla="*/ 0 h 6659310"/>
              <a:gd name="connsiteX1" fmla="*/ 2172500 w 2172500"/>
              <a:gd name="connsiteY1" fmla="*/ 1168400 h 6659310"/>
              <a:gd name="connsiteX2" fmla="*/ 2147100 w 2172500"/>
              <a:gd name="connsiteY2" fmla="*/ 6659310 h 6659310"/>
              <a:gd name="connsiteX3" fmla="*/ 0 w 2172500"/>
              <a:gd name="connsiteY3" fmla="*/ 6659310 h 6659310"/>
              <a:gd name="connsiteX4" fmla="*/ 0 w 2172500"/>
              <a:gd name="connsiteY4" fmla="*/ 0 h 6659310"/>
              <a:gd name="connsiteX0" fmla="*/ 0 w 2147100"/>
              <a:gd name="connsiteY0" fmla="*/ 0 h 6659310"/>
              <a:gd name="connsiteX1" fmla="*/ 2121700 w 2147100"/>
              <a:gd name="connsiteY1" fmla="*/ 584200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  <a:gd name="connsiteX0" fmla="*/ 0 w 2147100"/>
              <a:gd name="connsiteY0" fmla="*/ 0 h 6659310"/>
              <a:gd name="connsiteX1" fmla="*/ 2140750 w 2147100"/>
              <a:gd name="connsiteY1" fmla="*/ 593725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7100" h="6659310">
                <a:moveTo>
                  <a:pt x="0" y="0"/>
                </a:moveTo>
                <a:lnTo>
                  <a:pt x="2140750" y="593725"/>
                </a:lnTo>
                <a:cubicBezTo>
                  <a:pt x="2142867" y="2615587"/>
                  <a:pt x="2144983" y="4637448"/>
                  <a:pt x="2147100" y="6659310"/>
                </a:cubicBezTo>
                <a:lnTo>
                  <a:pt x="0" y="665931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0574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66" y="5123253"/>
            <a:ext cx="1005381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0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5940010A-ABF6-42FF-81E1-4C2713FAFC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419047"/>
            <a:ext cx="7058999" cy="27684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D24EF47-BD60-4D72-9BC1-4B1A67C18471}"/>
              </a:ext>
            </a:extLst>
          </p:cNvPr>
          <p:cNvSpPr/>
          <p:nvPr/>
        </p:nvSpPr>
        <p:spPr>
          <a:xfrm>
            <a:off x="0" y="0"/>
            <a:ext cx="12192000" cy="3867149"/>
          </a:xfrm>
          <a:custGeom>
            <a:avLst/>
            <a:gdLst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0 w 12192000"/>
              <a:gd name="connsiteY3" fmla="*/ 3867149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58058 w 12192000"/>
              <a:gd name="connsiteY3" fmla="*/ 441778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5670 w 12192000"/>
              <a:gd name="connsiteY3" fmla="*/ 567984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3289 w 12192000"/>
              <a:gd name="connsiteY3" fmla="*/ 567984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907 w 12192000"/>
              <a:gd name="connsiteY3" fmla="*/ 567984 h 3867149"/>
              <a:gd name="connsiteX4" fmla="*/ 0 w 12192000"/>
              <a:gd name="connsiteY4" fmla="*/ 0 h 386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867149">
                <a:moveTo>
                  <a:pt x="0" y="0"/>
                </a:moveTo>
                <a:lnTo>
                  <a:pt x="12192000" y="0"/>
                </a:lnTo>
                <a:lnTo>
                  <a:pt x="12192000" y="3867149"/>
                </a:lnTo>
                <a:lnTo>
                  <a:pt x="907" y="567984"/>
                </a:lnTo>
                <a:cubicBezTo>
                  <a:pt x="-189" y="378656"/>
                  <a:pt x="1096" y="189328"/>
                  <a:pt x="0" y="0"/>
                </a:cubicBez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80000" sy="8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9E57FA7-D123-4A53-8BFF-E4BA67A47147}"/>
              </a:ext>
            </a:extLst>
          </p:cNvPr>
          <p:cNvSpPr txBox="1"/>
          <p:nvPr/>
        </p:nvSpPr>
        <p:spPr>
          <a:xfrm>
            <a:off x="886020" y="4386998"/>
            <a:ext cx="3152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+ de 500 milhões</a:t>
            </a:r>
          </a:p>
          <a:p>
            <a:r>
              <a:rPr lang="pt-BR" sz="15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de pessoas que receberam serviços operados por meio de nossas soluções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97201E4-98B0-417E-B799-7CA57A17C5F6}"/>
              </a:ext>
            </a:extLst>
          </p:cNvPr>
          <p:cNvSpPr txBox="1"/>
          <p:nvPr/>
        </p:nvSpPr>
        <p:spPr>
          <a:xfrm>
            <a:off x="4749018" y="4386998"/>
            <a:ext cx="27955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+ de 100 mil</a:t>
            </a:r>
          </a:p>
          <a:p>
            <a:r>
              <a:rPr lang="pt-BR" sz="15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empresas conectadas ao</a:t>
            </a:r>
          </a:p>
          <a:p>
            <a:r>
              <a:rPr lang="pt-BR" sz="15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nosso ecossistema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26D0D29A-12B8-42B1-B1ED-AE26B00C3791}"/>
              </a:ext>
            </a:extLst>
          </p:cNvPr>
          <p:cNvSpPr txBox="1"/>
          <p:nvPr/>
        </p:nvSpPr>
        <p:spPr>
          <a:xfrm>
            <a:off x="8254999" y="4386998"/>
            <a:ext cx="30637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+ de 46 países</a:t>
            </a:r>
          </a:p>
          <a:p>
            <a:r>
              <a:rPr lang="pt-BR" sz="15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onde os serviços são operados por meio das nossas soluções</a:t>
            </a:r>
          </a:p>
        </p:txBody>
      </p:sp>
      <p:sp>
        <p:nvSpPr>
          <p:cNvPr id="22" name="CaixaDeTexto 15">
            <a:extLst>
              <a:ext uri="{FF2B5EF4-FFF2-40B4-BE49-F238E27FC236}">
                <a16:creationId xmlns:a16="http://schemas.microsoft.com/office/drawing/2014/main" id="{29DC6730-711F-48D6-A429-76E009C9780A}"/>
              </a:ext>
            </a:extLst>
          </p:cNvPr>
          <p:cNvSpPr txBox="1"/>
          <p:nvPr/>
        </p:nvSpPr>
        <p:spPr>
          <a:xfrm>
            <a:off x="876785" y="2966698"/>
            <a:ext cx="6036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Números globais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7044B5-7A09-4B62-85BE-C648513B0253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C88D6537-623F-4BD1-8572-3C5309EBF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28707FE0-78C2-4D96-B34A-E71AFA74E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69F220-E5BD-453B-9F59-CFBF6267D56B}"/>
              </a:ext>
            </a:extLst>
          </p:cNvPr>
          <p:cNvCxnSpPr>
            <a:cxnSpLocks/>
          </p:cNvCxnSpPr>
          <p:nvPr/>
        </p:nvCxnSpPr>
        <p:spPr>
          <a:xfrm>
            <a:off x="1013020" y="4145455"/>
            <a:ext cx="766300" cy="0"/>
          </a:xfrm>
          <a:prstGeom prst="line">
            <a:avLst/>
          </a:prstGeom>
          <a:ln w="38100">
            <a:solidFill>
              <a:srgbClr val="E88A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2FF284-AFBA-4F87-8496-12752B76DD46}"/>
              </a:ext>
            </a:extLst>
          </p:cNvPr>
          <p:cNvCxnSpPr>
            <a:cxnSpLocks/>
          </p:cNvCxnSpPr>
          <p:nvPr/>
        </p:nvCxnSpPr>
        <p:spPr>
          <a:xfrm>
            <a:off x="4856119" y="4145455"/>
            <a:ext cx="766300" cy="0"/>
          </a:xfrm>
          <a:prstGeom prst="line">
            <a:avLst/>
          </a:prstGeom>
          <a:ln w="38100">
            <a:solidFill>
              <a:srgbClr val="E88A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BFEB159-1909-4386-8757-7CC2D76C914B}"/>
              </a:ext>
            </a:extLst>
          </p:cNvPr>
          <p:cNvCxnSpPr>
            <a:cxnSpLocks/>
          </p:cNvCxnSpPr>
          <p:nvPr/>
        </p:nvCxnSpPr>
        <p:spPr>
          <a:xfrm>
            <a:off x="8361319" y="4145455"/>
            <a:ext cx="766300" cy="0"/>
          </a:xfrm>
          <a:prstGeom prst="line">
            <a:avLst/>
          </a:prstGeom>
          <a:ln w="38100">
            <a:solidFill>
              <a:srgbClr val="E88A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71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0340B1FE-C5DD-4F49-87D1-A4BBCA6CD0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383658" y="410745"/>
            <a:ext cx="7808341" cy="6447255"/>
          </a:xfrm>
          <a:prstGeom prst="rect">
            <a:avLst/>
          </a:prstGeom>
        </p:spPr>
      </p:pic>
      <p:sp>
        <p:nvSpPr>
          <p:cNvPr id="35" name="CaixaDeTexto 34">
            <a:extLst>
              <a:ext uri="{FF2B5EF4-FFF2-40B4-BE49-F238E27FC236}">
                <a16:creationId xmlns:a16="http://schemas.microsoft.com/office/drawing/2014/main" id="{65DB43A6-CFE0-487E-BF81-ADD38600DEC3}"/>
              </a:ext>
            </a:extLst>
          </p:cNvPr>
          <p:cNvSpPr txBox="1"/>
          <p:nvPr/>
        </p:nvSpPr>
        <p:spPr>
          <a:xfrm>
            <a:off x="629650" y="1003805"/>
            <a:ext cx="3492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rgbClr val="003845"/>
                </a:solidFill>
                <a:latin typeface="+mj-lt"/>
              </a:rPr>
              <a:t>Transformando negócios para uma nova realidade de mercado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4AFA68E-AB65-4B9E-B173-BA40EE3C6C38}"/>
              </a:ext>
            </a:extLst>
          </p:cNvPr>
          <p:cNvGrpSpPr/>
          <p:nvPr/>
        </p:nvGrpSpPr>
        <p:grpSpPr>
          <a:xfrm>
            <a:off x="5030799" y="2527299"/>
            <a:ext cx="7237592" cy="3232811"/>
            <a:chOff x="5030799" y="2527299"/>
            <a:chExt cx="7237592" cy="3232811"/>
          </a:xfrm>
        </p:grpSpPr>
        <p:sp>
          <p:nvSpPr>
            <p:cNvPr id="34" name="CaixaDeTexto 33">
              <a:extLst>
                <a:ext uri="{FF2B5EF4-FFF2-40B4-BE49-F238E27FC236}">
                  <a16:creationId xmlns:a16="http://schemas.microsoft.com/office/drawing/2014/main" id="{DCD80E99-D18A-4FD9-A675-AF90D0B5803D}"/>
                </a:ext>
              </a:extLst>
            </p:cNvPr>
            <p:cNvSpPr txBox="1"/>
            <p:nvPr/>
          </p:nvSpPr>
          <p:spPr>
            <a:xfrm>
              <a:off x="5030799" y="2527299"/>
              <a:ext cx="45338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4800" dirty="0">
                  <a:solidFill>
                    <a:schemeClr val="bg1"/>
                  </a:solidFill>
                  <a:latin typeface="+mj-lt"/>
                </a:rPr>
                <a:t>Nossa presença</a:t>
              </a:r>
            </a:p>
          </p:txBody>
        </p:sp>
        <p:cxnSp>
          <p:nvCxnSpPr>
            <p:cNvPr id="38" name="Conector reto 14">
              <a:extLst>
                <a:ext uri="{FF2B5EF4-FFF2-40B4-BE49-F238E27FC236}">
                  <a16:creationId xmlns:a16="http://schemas.microsoft.com/office/drawing/2014/main" id="{8ADEB77F-1917-4188-BF02-5AF761599AF8}"/>
                </a:ext>
              </a:extLst>
            </p:cNvPr>
            <p:cNvCxnSpPr>
              <a:cxnSpLocks/>
            </p:cNvCxnSpPr>
            <p:nvPr/>
          </p:nvCxnSpPr>
          <p:spPr>
            <a:xfrm>
              <a:off x="7256121" y="4464925"/>
              <a:ext cx="493587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to 15">
              <a:extLst>
                <a:ext uri="{FF2B5EF4-FFF2-40B4-BE49-F238E27FC236}">
                  <a16:creationId xmlns:a16="http://schemas.microsoft.com/office/drawing/2014/main" id="{E116D5CA-B194-465D-B2B6-83FAB5C4E503}"/>
                </a:ext>
              </a:extLst>
            </p:cNvPr>
            <p:cNvCxnSpPr>
              <a:cxnSpLocks/>
            </p:cNvCxnSpPr>
            <p:nvPr/>
          </p:nvCxnSpPr>
          <p:spPr>
            <a:xfrm>
              <a:off x="7256120" y="5583727"/>
              <a:ext cx="493587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Elipse 18">
              <a:extLst>
                <a:ext uri="{FF2B5EF4-FFF2-40B4-BE49-F238E27FC236}">
                  <a16:creationId xmlns:a16="http://schemas.microsoft.com/office/drawing/2014/main" id="{A3D7584F-B911-4A54-87CC-6E8C73E23885}"/>
                </a:ext>
              </a:extLst>
            </p:cNvPr>
            <p:cNvSpPr/>
            <p:nvPr/>
          </p:nvSpPr>
          <p:spPr>
            <a:xfrm>
              <a:off x="7261356" y="4391853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8" name="Elipse 19">
              <a:extLst>
                <a:ext uri="{FF2B5EF4-FFF2-40B4-BE49-F238E27FC236}">
                  <a16:creationId xmlns:a16="http://schemas.microsoft.com/office/drawing/2014/main" id="{BC80D4B8-C7FA-4A5F-9BDD-093B04E16E90}"/>
                </a:ext>
              </a:extLst>
            </p:cNvPr>
            <p:cNvSpPr/>
            <p:nvPr/>
          </p:nvSpPr>
          <p:spPr>
            <a:xfrm>
              <a:off x="8373124" y="4391852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9" name="Elipse 20">
              <a:extLst>
                <a:ext uri="{FF2B5EF4-FFF2-40B4-BE49-F238E27FC236}">
                  <a16:creationId xmlns:a16="http://schemas.microsoft.com/office/drawing/2014/main" id="{21092A10-DFB2-4B32-92AE-267930B993D9}"/>
                </a:ext>
              </a:extLst>
            </p:cNvPr>
            <p:cNvSpPr/>
            <p:nvPr/>
          </p:nvSpPr>
          <p:spPr>
            <a:xfrm>
              <a:off x="9647523" y="4389069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0" name="Elipse 21">
              <a:extLst>
                <a:ext uri="{FF2B5EF4-FFF2-40B4-BE49-F238E27FC236}">
                  <a16:creationId xmlns:a16="http://schemas.microsoft.com/office/drawing/2014/main" id="{2312B960-C947-4B1F-A573-9257F0B35EE0}"/>
                </a:ext>
              </a:extLst>
            </p:cNvPr>
            <p:cNvSpPr/>
            <p:nvPr/>
          </p:nvSpPr>
          <p:spPr>
            <a:xfrm>
              <a:off x="10720436" y="4389068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1" name="Elipse 22">
              <a:extLst>
                <a:ext uri="{FF2B5EF4-FFF2-40B4-BE49-F238E27FC236}">
                  <a16:creationId xmlns:a16="http://schemas.microsoft.com/office/drawing/2014/main" id="{12020C6E-95F8-40E7-BAB6-B760B7C894C4}"/>
                </a:ext>
              </a:extLst>
            </p:cNvPr>
            <p:cNvSpPr/>
            <p:nvPr/>
          </p:nvSpPr>
          <p:spPr>
            <a:xfrm>
              <a:off x="8373124" y="5516220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2" name="Elipse 23">
              <a:extLst>
                <a:ext uri="{FF2B5EF4-FFF2-40B4-BE49-F238E27FC236}">
                  <a16:creationId xmlns:a16="http://schemas.microsoft.com/office/drawing/2014/main" id="{6EFC640D-90B2-4D2F-AD19-C06E8C3E842C}"/>
                </a:ext>
              </a:extLst>
            </p:cNvPr>
            <p:cNvSpPr/>
            <p:nvPr/>
          </p:nvSpPr>
          <p:spPr>
            <a:xfrm>
              <a:off x="9647523" y="5513437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3" name="Elipse 24">
              <a:extLst>
                <a:ext uri="{FF2B5EF4-FFF2-40B4-BE49-F238E27FC236}">
                  <a16:creationId xmlns:a16="http://schemas.microsoft.com/office/drawing/2014/main" id="{8D4B51C9-A87E-464C-AAAC-7301591FE41F}"/>
                </a:ext>
              </a:extLst>
            </p:cNvPr>
            <p:cNvSpPr/>
            <p:nvPr/>
          </p:nvSpPr>
          <p:spPr>
            <a:xfrm>
              <a:off x="10720436" y="5513436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4" name="Elipse 25">
              <a:extLst>
                <a:ext uri="{FF2B5EF4-FFF2-40B4-BE49-F238E27FC236}">
                  <a16:creationId xmlns:a16="http://schemas.microsoft.com/office/drawing/2014/main" id="{152ED7D0-9E30-4FFA-8ADA-F7FD80B3EBDF}"/>
                </a:ext>
              </a:extLst>
            </p:cNvPr>
            <p:cNvSpPr/>
            <p:nvPr/>
          </p:nvSpPr>
          <p:spPr>
            <a:xfrm>
              <a:off x="7258573" y="5524567"/>
              <a:ext cx="140579" cy="140579"/>
            </a:xfrm>
            <a:prstGeom prst="ellipse">
              <a:avLst/>
            </a:prstGeom>
            <a:solidFill>
              <a:srgbClr val="00394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8" name="CaixaDeTexto 29">
              <a:extLst>
                <a:ext uri="{FF2B5EF4-FFF2-40B4-BE49-F238E27FC236}">
                  <a16:creationId xmlns:a16="http://schemas.microsoft.com/office/drawing/2014/main" id="{99BB1720-DEE2-474F-969A-34B1BC3345BF}"/>
                </a:ext>
              </a:extLst>
            </p:cNvPr>
            <p:cNvSpPr txBox="1"/>
            <p:nvPr/>
          </p:nvSpPr>
          <p:spPr>
            <a:xfrm>
              <a:off x="5918807" y="3952019"/>
              <a:ext cx="10574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Mundo</a:t>
              </a:r>
            </a:p>
          </p:txBody>
        </p:sp>
        <p:sp>
          <p:nvSpPr>
            <p:cNvPr id="59" name="CaixaDeTexto 30">
              <a:extLst>
                <a:ext uri="{FF2B5EF4-FFF2-40B4-BE49-F238E27FC236}">
                  <a16:creationId xmlns:a16="http://schemas.microsoft.com/office/drawing/2014/main" id="{BAF54E98-AB1A-4750-9E75-43504BAE7C5A}"/>
                </a:ext>
              </a:extLst>
            </p:cNvPr>
            <p:cNvSpPr txBox="1"/>
            <p:nvPr/>
          </p:nvSpPr>
          <p:spPr>
            <a:xfrm>
              <a:off x="5918807" y="5123857"/>
              <a:ext cx="9669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Brasil</a:t>
              </a:r>
            </a:p>
          </p:txBody>
        </p:sp>
        <p:cxnSp>
          <p:nvCxnSpPr>
            <p:cNvPr id="61" name="Conector reto 33">
              <a:extLst>
                <a:ext uri="{FF2B5EF4-FFF2-40B4-BE49-F238E27FC236}">
                  <a16:creationId xmlns:a16="http://schemas.microsoft.com/office/drawing/2014/main" id="{C80B3B74-9A1E-48D7-A072-F50B539FDB4E}"/>
                </a:ext>
              </a:extLst>
            </p:cNvPr>
            <p:cNvCxnSpPr>
              <a:cxnSpLocks/>
            </p:cNvCxnSpPr>
            <p:nvPr/>
          </p:nvCxnSpPr>
          <p:spPr>
            <a:xfrm>
              <a:off x="6027068" y="4373126"/>
              <a:ext cx="35201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to 34">
              <a:extLst>
                <a:ext uri="{FF2B5EF4-FFF2-40B4-BE49-F238E27FC236}">
                  <a16:creationId xmlns:a16="http://schemas.microsoft.com/office/drawing/2014/main" id="{19D727CF-CCE0-4621-9FE2-2573895540DF}"/>
                </a:ext>
              </a:extLst>
            </p:cNvPr>
            <p:cNvCxnSpPr>
              <a:cxnSpLocks/>
            </p:cNvCxnSpPr>
            <p:nvPr/>
          </p:nvCxnSpPr>
          <p:spPr>
            <a:xfrm>
              <a:off x="6027068" y="5524442"/>
              <a:ext cx="35201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aixaDeTexto 47">
              <a:extLst>
                <a:ext uri="{FF2B5EF4-FFF2-40B4-BE49-F238E27FC236}">
                  <a16:creationId xmlns:a16="http://schemas.microsoft.com/office/drawing/2014/main" id="{01F7E071-796C-47D9-AAEE-0C9CB13A3AD9}"/>
                </a:ext>
              </a:extLst>
            </p:cNvPr>
            <p:cNvSpPr txBox="1"/>
            <p:nvPr/>
          </p:nvSpPr>
          <p:spPr>
            <a:xfrm>
              <a:off x="7145526" y="4978439"/>
              <a:ext cx="752804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Desde </a:t>
              </a:r>
            </a:p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1996</a:t>
              </a:r>
            </a:p>
          </p:txBody>
        </p:sp>
        <p:sp>
          <p:nvSpPr>
            <p:cNvPr id="65" name="CaixaDeTexto 48">
              <a:extLst>
                <a:ext uri="{FF2B5EF4-FFF2-40B4-BE49-F238E27FC236}">
                  <a16:creationId xmlns:a16="http://schemas.microsoft.com/office/drawing/2014/main" id="{457F788F-2F26-47A6-B69D-8D1344E87953}"/>
                </a:ext>
              </a:extLst>
            </p:cNvPr>
            <p:cNvSpPr txBox="1"/>
            <p:nvPr/>
          </p:nvSpPr>
          <p:spPr>
            <a:xfrm>
              <a:off x="7145526" y="3671317"/>
              <a:ext cx="1099230" cy="692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Desde 1993 no mercado global</a:t>
              </a:r>
            </a:p>
          </p:txBody>
        </p:sp>
        <p:sp>
          <p:nvSpPr>
            <p:cNvPr id="66" name="CaixaDeTexto 49">
              <a:extLst>
                <a:ext uri="{FF2B5EF4-FFF2-40B4-BE49-F238E27FC236}">
                  <a16:creationId xmlns:a16="http://schemas.microsoft.com/office/drawing/2014/main" id="{AB18EA19-9533-4654-9899-9752056F96B1}"/>
                </a:ext>
              </a:extLst>
            </p:cNvPr>
            <p:cNvSpPr txBox="1"/>
            <p:nvPr/>
          </p:nvSpPr>
          <p:spPr>
            <a:xfrm>
              <a:off x="10588262" y="3640449"/>
              <a:ext cx="1680129" cy="692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+ de 3.204 </a:t>
              </a:r>
            </a:p>
            <a:p>
              <a:r>
                <a:rPr lang="pt-BR" sz="1300" b="1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bilhões</a:t>
              </a:r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 de vendas </a:t>
              </a:r>
            </a:p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em 2019</a:t>
              </a:r>
            </a:p>
          </p:txBody>
        </p:sp>
        <p:sp>
          <p:nvSpPr>
            <p:cNvPr id="67" name="CaixaDeTexto 50">
              <a:extLst>
                <a:ext uri="{FF2B5EF4-FFF2-40B4-BE49-F238E27FC236}">
                  <a16:creationId xmlns:a16="http://schemas.microsoft.com/office/drawing/2014/main" id="{DC6CF583-F79E-4C9A-ADC7-F4F3DFACB7F5}"/>
                </a:ext>
              </a:extLst>
            </p:cNvPr>
            <p:cNvSpPr txBox="1"/>
            <p:nvPr/>
          </p:nvSpPr>
          <p:spPr>
            <a:xfrm>
              <a:off x="9550368" y="3641861"/>
              <a:ext cx="1086213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Presente em 140 países</a:t>
              </a:r>
            </a:p>
          </p:txBody>
        </p:sp>
        <p:sp>
          <p:nvSpPr>
            <p:cNvPr id="68" name="Retângulo 51">
              <a:extLst>
                <a:ext uri="{FF2B5EF4-FFF2-40B4-BE49-F238E27FC236}">
                  <a16:creationId xmlns:a16="http://schemas.microsoft.com/office/drawing/2014/main" id="{1A3BA302-66D8-469E-A073-DAA7C8B48AF9}"/>
                </a:ext>
              </a:extLst>
            </p:cNvPr>
            <p:cNvSpPr/>
            <p:nvPr/>
          </p:nvSpPr>
          <p:spPr>
            <a:xfrm>
              <a:off x="8271144" y="3694602"/>
              <a:ext cx="1147777" cy="574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+ de 49 mil</a:t>
              </a:r>
            </a:p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funcionários</a:t>
              </a:r>
            </a:p>
          </p:txBody>
        </p:sp>
        <p:sp>
          <p:nvSpPr>
            <p:cNvPr id="69" name="Retângulo 52">
              <a:extLst>
                <a:ext uri="{FF2B5EF4-FFF2-40B4-BE49-F238E27FC236}">
                  <a16:creationId xmlns:a16="http://schemas.microsoft.com/office/drawing/2014/main" id="{977AC57B-893D-4341-9637-376DB7CF19E3}"/>
                </a:ext>
              </a:extLst>
            </p:cNvPr>
            <p:cNvSpPr/>
            <p:nvPr/>
          </p:nvSpPr>
          <p:spPr>
            <a:xfrm>
              <a:off x="8271144" y="4927482"/>
              <a:ext cx="1266725" cy="574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+ de 9 mil colaboradores</a:t>
              </a:r>
            </a:p>
          </p:txBody>
        </p:sp>
        <p:sp>
          <p:nvSpPr>
            <p:cNvPr id="73" name="Retângulo 56">
              <a:extLst>
                <a:ext uri="{FF2B5EF4-FFF2-40B4-BE49-F238E27FC236}">
                  <a16:creationId xmlns:a16="http://schemas.microsoft.com/office/drawing/2014/main" id="{908EFD35-B1AE-4854-8174-041CA1A961FB}"/>
                </a:ext>
              </a:extLst>
            </p:cNvPr>
            <p:cNvSpPr/>
            <p:nvPr/>
          </p:nvSpPr>
          <p:spPr>
            <a:xfrm>
              <a:off x="9550368" y="4956007"/>
              <a:ext cx="1027511" cy="4750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14</a:t>
              </a:r>
            </a:p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escritórios</a:t>
              </a:r>
            </a:p>
          </p:txBody>
        </p:sp>
        <p:sp>
          <p:nvSpPr>
            <p:cNvPr id="74" name="Retângulo 57">
              <a:extLst>
                <a:ext uri="{FF2B5EF4-FFF2-40B4-BE49-F238E27FC236}">
                  <a16:creationId xmlns:a16="http://schemas.microsoft.com/office/drawing/2014/main" id="{33DF2132-7E82-4C11-8BFA-F5161AA4CC10}"/>
                </a:ext>
              </a:extLst>
            </p:cNvPr>
            <p:cNvSpPr/>
            <p:nvPr/>
          </p:nvSpPr>
          <p:spPr>
            <a:xfrm>
              <a:off x="10588262" y="4936399"/>
              <a:ext cx="1392366" cy="5763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3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5 centros de produção</a:t>
              </a: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0B5D1AA9-975F-4BC9-9B95-4EC0BB4C8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68996" y="3705345"/>
              <a:ext cx="673419" cy="882927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F2F171DD-C1DE-44CC-9001-854732117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68996" y="4877183"/>
              <a:ext cx="658454" cy="882927"/>
            </a:xfrm>
            <a:prstGeom prst="rect">
              <a:avLst/>
            </a:prstGeom>
          </p:spPr>
        </p:pic>
      </p:grpSp>
      <p:pic>
        <p:nvPicPr>
          <p:cNvPr id="87" name="Graphic 86">
            <a:extLst>
              <a:ext uri="{FF2B5EF4-FFF2-40B4-BE49-F238E27FC236}">
                <a16:creationId xmlns:a16="http://schemas.microsoft.com/office/drawing/2014/main" id="{4DCCBB69-95C2-4308-B25A-020D7D8013C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83657" y="414224"/>
            <a:ext cx="4533801" cy="1838665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D55DB98-3337-432D-BBEB-E96DC4956B03}"/>
              </a:ext>
            </a:extLst>
          </p:cNvPr>
          <p:cNvCxnSpPr>
            <a:cxnSpLocks/>
          </p:cNvCxnSpPr>
          <p:nvPr/>
        </p:nvCxnSpPr>
        <p:spPr>
          <a:xfrm>
            <a:off x="772940" y="3049905"/>
            <a:ext cx="766300" cy="0"/>
          </a:xfrm>
          <a:prstGeom prst="line">
            <a:avLst/>
          </a:prstGeom>
          <a:ln w="38100">
            <a:solidFill>
              <a:srgbClr val="639E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5B7E1E-32CD-4EC8-B218-4F5C554A36A9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9CF015C4-41FD-4BDB-B78D-F706B4508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2E2669E4-C8A1-4B2B-8A7A-BA80A0556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7115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7">
            <a:extLst>
              <a:ext uri="{FF2B5EF4-FFF2-40B4-BE49-F238E27FC236}">
                <a16:creationId xmlns:a16="http://schemas.microsoft.com/office/drawing/2014/main" id="{4676EE91-E865-4BFF-9E74-75E6ADB2B900}"/>
              </a:ext>
            </a:extLst>
          </p:cNvPr>
          <p:cNvSpPr/>
          <p:nvPr/>
        </p:nvSpPr>
        <p:spPr>
          <a:xfrm rot="10800000">
            <a:off x="0" y="4772886"/>
            <a:ext cx="6573752" cy="2085111"/>
          </a:xfrm>
          <a:custGeom>
            <a:avLst/>
            <a:gdLst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0 w 12192000"/>
              <a:gd name="connsiteY3" fmla="*/ 3867149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58058 w 12192000"/>
              <a:gd name="connsiteY3" fmla="*/ 441778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5670 w 12192000"/>
              <a:gd name="connsiteY3" fmla="*/ 567984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3289 w 12192000"/>
              <a:gd name="connsiteY3" fmla="*/ 567984 h 3867149"/>
              <a:gd name="connsiteX4" fmla="*/ 0 w 12192000"/>
              <a:gd name="connsiteY4" fmla="*/ 0 h 3867149"/>
              <a:gd name="connsiteX0" fmla="*/ 0 w 12192000"/>
              <a:gd name="connsiteY0" fmla="*/ 0 h 3867149"/>
              <a:gd name="connsiteX1" fmla="*/ 12192000 w 12192000"/>
              <a:gd name="connsiteY1" fmla="*/ 0 h 3867149"/>
              <a:gd name="connsiteX2" fmla="*/ 12192000 w 12192000"/>
              <a:gd name="connsiteY2" fmla="*/ 3867149 h 3867149"/>
              <a:gd name="connsiteX3" fmla="*/ 907 w 12192000"/>
              <a:gd name="connsiteY3" fmla="*/ 567984 h 3867149"/>
              <a:gd name="connsiteX4" fmla="*/ 0 w 12192000"/>
              <a:gd name="connsiteY4" fmla="*/ 0 h 386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867149">
                <a:moveTo>
                  <a:pt x="0" y="0"/>
                </a:moveTo>
                <a:lnTo>
                  <a:pt x="12192000" y="0"/>
                </a:lnTo>
                <a:lnTo>
                  <a:pt x="12192000" y="3867149"/>
                </a:lnTo>
                <a:lnTo>
                  <a:pt x="907" y="567984"/>
                </a:lnTo>
                <a:cubicBezTo>
                  <a:pt x="-189" y="378656"/>
                  <a:pt x="1096" y="189328"/>
                  <a:pt x="0" y="0"/>
                </a:cubicBezTo>
                <a:close/>
              </a:path>
            </a:pathLst>
          </a:custGeom>
          <a:solidFill>
            <a:srgbClr val="79C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8B79D168-5EAC-4338-B877-7CCA986B54C2}"/>
              </a:ext>
            </a:extLst>
          </p:cNvPr>
          <p:cNvSpPr/>
          <p:nvPr/>
        </p:nvSpPr>
        <p:spPr>
          <a:xfrm>
            <a:off x="6131413" y="905532"/>
            <a:ext cx="4583727" cy="5952467"/>
          </a:xfrm>
          <a:custGeom>
            <a:avLst/>
            <a:gdLst>
              <a:gd name="connsiteX0" fmla="*/ 0 w 5266749"/>
              <a:gd name="connsiteY0" fmla="*/ 0 h 6858000"/>
              <a:gd name="connsiteX1" fmla="*/ 5266749 w 5266749"/>
              <a:gd name="connsiteY1" fmla="*/ 0 h 6858000"/>
              <a:gd name="connsiteX2" fmla="*/ 5266749 w 5266749"/>
              <a:gd name="connsiteY2" fmla="*/ 6858000 h 6858000"/>
              <a:gd name="connsiteX3" fmla="*/ 0 w 5266749"/>
              <a:gd name="connsiteY3" fmla="*/ 6858000 h 6858000"/>
              <a:gd name="connsiteX4" fmla="*/ 0 w 5266749"/>
              <a:gd name="connsiteY4" fmla="*/ 0 h 6858000"/>
              <a:gd name="connsiteX0" fmla="*/ 0 w 5266749"/>
              <a:gd name="connsiteY0" fmla="*/ 0 h 6858000"/>
              <a:gd name="connsiteX1" fmla="*/ 5152449 w 5266749"/>
              <a:gd name="connsiteY1" fmla="*/ 1223963 h 6858000"/>
              <a:gd name="connsiteX2" fmla="*/ 5266749 w 5266749"/>
              <a:gd name="connsiteY2" fmla="*/ 6858000 h 6858000"/>
              <a:gd name="connsiteX3" fmla="*/ 0 w 5266749"/>
              <a:gd name="connsiteY3" fmla="*/ 6858000 h 6858000"/>
              <a:gd name="connsiteX4" fmla="*/ 0 w 5266749"/>
              <a:gd name="connsiteY4" fmla="*/ 0 h 6858000"/>
              <a:gd name="connsiteX0" fmla="*/ 0 w 5281037"/>
              <a:gd name="connsiteY0" fmla="*/ 0 h 6858000"/>
              <a:gd name="connsiteX1" fmla="*/ 5281037 w 5281037"/>
              <a:gd name="connsiteY1" fmla="*/ 1462088 h 6858000"/>
              <a:gd name="connsiteX2" fmla="*/ 5266749 w 5281037"/>
              <a:gd name="connsiteY2" fmla="*/ 6858000 h 6858000"/>
              <a:gd name="connsiteX3" fmla="*/ 0 w 5281037"/>
              <a:gd name="connsiteY3" fmla="*/ 6858000 h 6858000"/>
              <a:gd name="connsiteX4" fmla="*/ 0 w 528103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037" h="6858000">
                <a:moveTo>
                  <a:pt x="0" y="0"/>
                </a:moveTo>
                <a:lnTo>
                  <a:pt x="5281037" y="1462088"/>
                </a:lnTo>
                <a:cubicBezTo>
                  <a:pt x="5276274" y="3260725"/>
                  <a:pt x="5271512" y="5059363"/>
                  <a:pt x="5266749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Soho Gothic Pro" panose="020B0503030504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29549B5-D84D-4631-8169-454DEC644A5E}"/>
              </a:ext>
            </a:extLst>
          </p:cNvPr>
          <p:cNvSpPr txBox="1"/>
          <p:nvPr/>
        </p:nvSpPr>
        <p:spPr>
          <a:xfrm>
            <a:off x="712407" y="437657"/>
            <a:ext cx="47668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500" dirty="0">
                <a:solidFill>
                  <a:srgbClr val="1A3B47"/>
                </a:solidFill>
                <a:latin typeface="+mj-lt"/>
              </a:rPr>
              <a:t>Presença Estratégica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AA015255-21F5-4F6F-8D69-A39F3FC9CD86}"/>
              </a:ext>
            </a:extLst>
          </p:cNvPr>
          <p:cNvSpPr txBox="1"/>
          <p:nvPr/>
        </p:nvSpPr>
        <p:spPr>
          <a:xfrm>
            <a:off x="712407" y="1496195"/>
            <a:ext cx="5419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Líder mundial no desenvolvimento de tecnologias e soluções </a:t>
            </a:r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integradas com polos de inteligência em regiões estratégicas do Brasil.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9116AA1-9A16-4620-AE88-D1BAB100E1E2}"/>
              </a:ext>
            </a:extLst>
          </p:cNvPr>
          <p:cNvSpPr txBox="1"/>
          <p:nvPr/>
        </p:nvSpPr>
        <p:spPr>
          <a:xfrm>
            <a:off x="7587746" y="2156325"/>
            <a:ext cx="22591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Escritórios em </a:t>
            </a:r>
            <a: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12 localidades</a:t>
            </a:r>
            <a:b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</a:br>
            <a: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estratégicas</a:t>
            </a:r>
            <a:endParaRPr lang="pt-BR" sz="13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C5CBB81-2406-4175-AEEF-8894CD726DB5}"/>
              </a:ext>
            </a:extLst>
          </p:cNvPr>
          <p:cNvSpPr txBox="1"/>
          <p:nvPr/>
        </p:nvSpPr>
        <p:spPr>
          <a:xfrm>
            <a:off x="7587747" y="3060403"/>
            <a:ext cx="22591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1 centro de operações </a:t>
            </a:r>
            <a:r>
              <a:rPr lang="pt-BR" sz="13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de</a:t>
            </a:r>
            <a: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pt-BR" sz="13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Excelência em Tecnologias Energéticas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92E3777-2746-4178-A19A-7960311A30E1}"/>
              </a:ext>
            </a:extLst>
          </p:cNvPr>
          <p:cNvSpPr txBox="1"/>
          <p:nvPr/>
        </p:nvSpPr>
        <p:spPr>
          <a:xfrm>
            <a:off x="7587747" y="4365057"/>
            <a:ext cx="14206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2 centros de BPO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CE3D6FF8-19CE-449F-AE0E-A26F43F35623}"/>
              </a:ext>
            </a:extLst>
          </p:cNvPr>
          <p:cNvSpPr txBox="1"/>
          <p:nvPr/>
        </p:nvSpPr>
        <p:spPr>
          <a:xfrm>
            <a:off x="7587747" y="5069547"/>
            <a:ext cx="22591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Centros de produção</a:t>
            </a:r>
          </a:p>
          <a:p>
            <a:r>
              <a:rPr lang="pt-BR" sz="13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localizados em </a:t>
            </a:r>
          </a:p>
          <a:p>
            <a:r>
              <a:rPr lang="pt-BR" sz="13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4 cidades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B33915E-323A-43BA-B334-A970D02F05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07" y="2388270"/>
            <a:ext cx="4290532" cy="4406012"/>
          </a:xfrm>
          <a:prstGeom prst="rect">
            <a:avLst/>
          </a:prstGeom>
        </p:spPr>
      </p:pic>
      <p:sp>
        <p:nvSpPr>
          <p:cNvPr id="22" name="Rectangle 3">
            <a:extLst>
              <a:ext uri="{FF2B5EF4-FFF2-40B4-BE49-F238E27FC236}">
                <a16:creationId xmlns:a16="http://schemas.microsoft.com/office/drawing/2014/main" id="{9174E81C-E57B-4163-986F-45E89D4ACF47}"/>
              </a:ext>
            </a:extLst>
          </p:cNvPr>
          <p:cNvSpPr/>
          <p:nvPr/>
        </p:nvSpPr>
        <p:spPr>
          <a:xfrm>
            <a:off x="9861189" y="905532"/>
            <a:ext cx="2344158" cy="5952468"/>
          </a:xfrm>
          <a:custGeom>
            <a:avLst/>
            <a:gdLst>
              <a:gd name="connsiteX0" fmla="*/ 0 w 2147100"/>
              <a:gd name="connsiteY0" fmla="*/ 0 h 6659310"/>
              <a:gd name="connsiteX1" fmla="*/ 2147100 w 2147100"/>
              <a:gd name="connsiteY1" fmla="*/ 0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  <a:gd name="connsiteX0" fmla="*/ 0 w 2172500"/>
              <a:gd name="connsiteY0" fmla="*/ 0 h 6659310"/>
              <a:gd name="connsiteX1" fmla="*/ 2172500 w 2172500"/>
              <a:gd name="connsiteY1" fmla="*/ 1168400 h 6659310"/>
              <a:gd name="connsiteX2" fmla="*/ 2147100 w 2172500"/>
              <a:gd name="connsiteY2" fmla="*/ 6659310 h 6659310"/>
              <a:gd name="connsiteX3" fmla="*/ 0 w 2172500"/>
              <a:gd name="connsiteY3" fmla="*/ 6659310 h 6659310"/>
              <a:gd name="connsiteX4" fmla="*/ 0 w 2172500"/>
              <a:gd name="connsiteY4" fmla="*/ 0 h 6659310"/>
              <a:gd name="connsiteX0" fmla="*/ 0 w 2147100"/>
              <a:gd name="connsiteY0" fmla="*/ 0 h 6659310"/>
              <a:gd name="connsiteX1" fmla="*/ 2121700 w 2147100"/>
              <a:gd name="connsiteY1" fmla="*/ 584200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  <a:gd name="connsiteX0" fmla="*/ 0 w 2147100"/>
              <a:gd name="connsiteY0" fmla="*/ 0 h 6659310"/>
              <a:gd name="connsiteX1" fmla="*/ 2140750 w 2147100"/>
              <a:gd name="connsiteY1" fmla="*/ 593725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  <a:gd name="connsiteX0" fmla="*/ 0 w 2147100"/>
              <a:gd name="connsiteY0" fmla="*/ 0 h 6659310"/>
              <a:gd name="connsiteX1" fmla="*/ 2140750 w 2147100"/>
              <a:gd name="connsiteY1" fmla="*/ 593725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  <a:gd name="connsiteX0" fmla="*/ 0 w 2147100"/>
              <a:gd name="connsiteY0" fmla="*/ 0 h 6659310"/>
              <a:gd name="connsiteX1" fmla="*/ 2133770 w 2147100"/>
              <a:gd name="connsiteY1" fmla="*/ 730123 h 6659310"/>
              <a:gd name="connsiteX2" fmla="*/ 2147100 w 2147100"/>
              <a:gd name="connsiteY2" fmla="*/ 6659310 h 6659310"/>
              <a:gd name="connsiteX3" fmla="*/ 0 w 2147100"/>
              <a:gd name="connsiteY3" fmla="*/ 6659310 h 6659310"/>
              <a:gd name="connsiteX4" fmla="*/ 0 w 2147100"/>
              <a:gd name="connsiteY4" fmla="*/ 0 h 66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7100" h="6659310">
                <a:moveTo>
                  <a:pt x="0" y="0"/>
                </a:moveTo>
                <a:lnTo>
                  <a:pt x="2133770" y="730123"/>
                </a:lnTo>
                <a:cubicBezTo>
                  <a:pt x="2135887" y="2751985"/>
                  <a:pt x="2144983" y="4637448"/>
                  <a:pt x="2147100" y="6659310"/>
                </a:cubicBezTo>
                <a:lnTo>
                  <a:pt x="0" y="6659310"/>
                </a:lnTo>
                <a:lnTo>
                  <a:pt x="0" y="0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C708E9-8CEC-4267-8D10-9FCA952B65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26486" y="2259685"/>
            <a:ext cx="485775" cy="48577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A46EEAC-9CFE-483F-BC9F-514722108B1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12199" y="4442209"/>
            <a:ext cx="514351" cy="35718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C1694A0-C6A3-4C10-B21E-54B663580AF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12200" y="5215568"/>
            <a:ext cx="514350" cy="51435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FC95CDFC-C6C9-49DE-A602-209B5CF81FD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14900" y="3369831"/>
            <a:ext cx="519113" cy="485775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4CAD3AD-9022-4531-8AD1-9E9311FCB895}"/>
              </a:ext>
            </a:extLst>
          </p:cNvPr>
          <p:cNvCxnSpPr>
            <a:cxnSpLocks/>
          </p:cNvCxnSpPr>
          <p:nvPr/>
        </p:nvCxnSpPr>
        <p:spPr>
          <a:xfrm>
            <a:off x="793945" y="1278426"/>
            <a:ext cx="766300" cy="0"/>
          </a:xfrm>
          <a:prstGeom prst="line">
            <a:avLst/>
          </a:prstGeom>
          <a:ln w="38100">
            <a:solidFill>
              <a:srgbClr val="79C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1F67356-CC85-460B-8E30-2A6327C4C677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3555B1FD-FFA1-466D-9EF9-184C0D51B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41EBF58A-2084-4F16-A832-D1E99BB56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7994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DF787FE-6E1D-499A-810C-543E61454601}"/>
              </a:ext>
            </a:extLst>
          </p:cNvPr>
          <p:cNvSpPr/>
          <p:nvPr/>
        </p:nvSpPr>
        <p:spPr>
          <a:xfrm>
            <a:off x="6907769" y="0"/>
            <a:ext cx="5281037" cy="6858000"/>
          </a:xfrm>
          <a:custGeom>
            <a:avLst/>
            <a:gdLst>
              <a:gd name="connsiteX0" fmla="*/ 0 w 5266749"/>
              <a:gd name="connsiteY0" fmla="*/ 0 h 6858000"/>
              <a:gd name="connsiteX1" fmla="*/ 5266749 w 5266749"/>
              <a:gd name="connsiteY1" fmla="*/ 0 h 6858000"/>
              <a:gd name="connsiteX2" fmla="*/ 5266749 w 5266749"/>
              <a:gd name="connsiteY2" fmla="*/ 6858000 h 6858000"/>
              <a:gd name="connsiteX3" fmla="*/ 0 w 5266749"/>
              <a:gd name="connsiteY3" fmla="*/ 6858000 h 6858000"/>
              <a:gd name="connsiteX4" fmla="*/ 0 w 5266749"/>
              <a:gd name="connsiteY4" fmla="*/ 0 h 6858000"/>
              <a:gd name="connsiteX0" fmla="*/ 0 w 5266749"/>
              <a:gd name="connsiteY0" fmla="*/ 0 h 6858000"/>
              <a:gd name="connsiteX1" fmla="*/ 5152449 w 5266749"/>
              <a:gd name="connsiteY1" fmla="*/ 1223963 h 6858000"/>
              <a:gd name="connsiteX2" fmla="*/ 5266749 w 5266749"/>
              <a:gd name="connsiteY2" fmla="*/ 6858000 h 6858000"/>
              <a:gd name="connsiteX3" fmla="*/ 0 w 5266749"/>
              <a:gd name="connsiteY3" fmla="*/ 6858000 h 6858000"/>
              <a:gd name="connsiteX4" fmla="*/ 0 w 5266749"/>
              <a:gd name="connsiteY4" fmla="*/ 0 h 6858000"/>
              <a:gd name="connsiteX0" fmla="*/ 0 w 5281037"/>
              <a:gd name="connsiteY0" fmla="*/ 0 h 6858000"/>
              <a:gd name="connsiteX1" fmla="*/ 5281037 w 5281037"/>
              <a:gd name="connsiteY1" fmla="*/ 1462088 h 6858000"/>
              <a:gd name="connsiteX2" fmla="*/ 5266749 w 5281037"/>
              <a:gd name="connsiteY2" fmla="*/ 6858000 h 6858000"/>
              <a:gd name="connsiteX3" fmla="*/ 0 w 5281037"/>
              <a:gd name="connsiteY3" fmla="*/ 6858000 h 6858000"/>
              <a:gd name="connsiteX4" fmla="*/ 0 w 528103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037" h="6858000">
                <a:moveTo>
                  <a:pt x="0" y="0"/>
                </a:moveTo>
                <a:lnTo>
                  <a:pt x="5281037" y="1462088"/>
                </a:lnTo>
                <a:cubicBezTo>
                  <a:pt x="5276274" y="3260725"/>
                  <a:pt x="5271512" y="5059363"/>
                  <a:pt x="5266749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Soho Gothic Pro" panose="020B0503030504020204" pitchFamily="34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60782F67-90AB-41C0-9AD0-78FA145C7615}"/>
              </a:ext>
            </a:extLst>
          </p:cNvPr>
          <p:cNvSpPr/>
          <p:nvPr/>
        </p:nvSpPr>
        <p:spPr>
          <a:xfrm rot="10800000" flipH="1">
            <a:off x="3079937" y="4514444"/>
            <a:ext cx="6876864" cy="2343556"/>
          </a:xfrm>
          <a:custGeom>
            <a:avLst/>
            <a:gdLst>
              <a:gd name="connsiteX0" fmla="*/ 0 w 5020951"/>
              <a:gd name="connsiteY0" fmla="*/ 0 h 1701856"/>
              <a:gd name="connsiteX1" fmla="*/ 5020951 w 5020951"/>
              <a:gd name="connsiteY1" fmla="*/ 0 h 1701856"/>
              <a:gd name="connsiteX2" fmla="*/ 5020951 w 5020951"/>
              <a:gd name="connsiteY2" fmla="*/ 1701856 h 1701856"/>
              <a:gd name="connsiteX3" fmla="*/ 0 w 5020951"/>
              <a:gd name="connsiteY3" fmla="*/ 1701856 h 1701856"/>
              <a:gd name="connsiteX4" fmla="*/ 0 w 5020951"/>
              <a:gd name="connsiteY4" fmla="*/ 0 h 1701856"/>
              <a:gd name="connsiteX0" fmla="*/ 0 w 5020951"/>
              <a:gd name="connsiteY0" fmla="*/ 0 h 1701856"/>
              <a:gd name="connsiteX1" fmla="*/ 5020951 w 5020951"/>
              <a:gd name="connsiteY1" fmla="*/ 0 h 1701856"/>
              <a:gd name="connsiteX2" fmla="*/ 4935226 w 5020951"/>
              <a:gd name="connsiteY2" fmla="*/ 473131 h 1701856"/>
              <a:gd name="connsiteX3" fmla="*/ 0 w 5020951"/>
              <a:gd name="connsiteY3" fmla="*/ 1701856 h 1701856"/>
              <a:gd name="connsiteX4" fmla="*/ 0 w 5020951"/>
              <a:gd name="connsiteY4" fmla="*/ 0 h 1701856"/>
              <a:gd name="connsiteX0" fmla="*/ 0 w 5020951"/>
              <a:gd name="connsiteY0" fmla="*/ 0 h 1701856"/>
              <a:gd name="connsiteX1" fmla="*/ 5020951 w 5020951"/>
              <a:gd name="connsiteY1" fmla="*/ 0 h 1701856"/>
              <a:gd name="connsiteX2" fmla="*/ 5001901 w 5020951"/>
              <a:gd name="connsiteY2" fmla="*/ 254056 h 1701856"/>
              <a:gd name="connsiteX3" fmla="*/ 0 w 5020951"/>
              <a:gd name="connsiteY3" fmla="*/ 1701856 h 1701856"/>
              <a:gd name="connsiteX4" fmla="*/ 0 w 5020951"/>
              <a:gd name="connsiteY4" fmla="*/ 0 h 1701856"/>
              <a:gd name="connsiteX0" fmla="*/ 0 w 5001901"/>
              <a:gd name="connsiteY0" fmla="*/ 3175 h 1705031"/>
              <a:gd name="connsiteX1" fmla="*/ 4966976 w 5001901"/>
              <a:gd name="connsiteY1" fmla="*/ 0 h 1705031"/>
              <a:gd name="connsiteX2" fmla="*/ 5001901 w 5001901"/>
              <a:gd name="connsiteY2" fmla="*/ 257231 h 1705031"/>
              <a:gd name="connsiteX3" fmla="*/ 0 w 5001901"/>
              <a:gd name="connsiteY3" fmla="*/ 1705031 h 1705031"/>
              <a:gd name="connsiteX4" fmla="*/ 0 w 5001901"/>
              <a:gd name="connsiteY4" fmla="*/ 3175 h 1705031"/>
              <a:gd name="connsiteX0" fmla="*/ 0 w 5005076"/>
              <a:gd name="connsiteY0" fmla="*/ 3175 h 1705031"/>
              <a:gd name="connsiteX1" fmla="*/ 5005076 w 5005076"/>
              <a:gd name="connsiteY1" fmla="*/ 0 h 1705031"/>
              <a:gd name="connsiteX2" fmla="*/ 5001901 w 5005076"/>
              <a:gd name="connsiteY2" fmla="*/ 257231 h 1705031"/>
              <a:gd name="connsiteX3" fmla="*/ 0 w 5005076"/>
              <a:gd name="connsiteY3" fmla="*/ 1705031 h 1705031"/>
              <a:gd name="connsiteX4" fmla="*/ 0 w 5005076"/>
              <a:gd name="connsiteY4" fmla="*/ 3175 h 1705031"/>
              <a:gd name="connsiteX0" fmla="*/ 0 w 5014669"/>
              <a:gd name="connsiteY0" fmla="*/ 3175 h 1705031"/>
              <a:gd name="connsiteX1" fmla="*/ 5005076 w 5014669"/>
              <a:gd name="connsiteY1" fmla="*/ 0 h 1705031"/>
              <a:gd name="connsiteX2" fmla="*/ 5014601 w 5014669"/>
              <a:gd name="connsiteY2" fmla="*/ 285806 h 1705031"/>
              <a:gd name="connsiteX3" fmla="*/ 0 w 5014669"/>
              <a:gd name="connsiteY3" fmla="*/ 1705031 h 1705031"/>
              <a:gd name="connsiteX4" fmla="*/ 0 w 5014669"/>
              <a:gd name="connsiteY4" fmla="*/ 3175 h 1705031"/>
              <a:gd name="connsiteX0" fmla="*/ 0 w 5005381"/>
              <a:gd name="connsiteY0" fmla="*/ 3175 h 1705031"/>
              <a:gd name="connsiteX1" fmla="*/ 5005076 w 5005381"/>
              <a:gd name="connsiteY1" fmla="*/ 0 h 1705031"/>
              <a:gd name="connsiteX2" fmla="*/ 5005076 w 5005381"/>
              <a:gd name="connsiteY2" fmla="*/ 285806 h 1705031"/>
              <a:gd name="connsiteX3" fmla="*/ 0 w 5005381"/>
              <a:gd name="connsiteY3" fmla="*/ 1705031 h 1705031"/>
              <a:gd name="connsiteX4" fmla="*/ 0 w 5005381"/>
              <a:gd name="connsiteY4" fmla="*/ 3175 h 1705031"/>
              <a:gd name="connsiteX0" fmla="*/ 0 w 5005381"/>
              <a:gd name="connsiteY0" fmla="*/ 3175 h 1705031"/>
              <a:gd name="connsiteX1" fmla="*/ 5005076 w 5005381"/>
              <a:gd name="connsiteY1" fmla="*/ 0 h 1705031"/>
              <a:gd name="connsiteX2" fmla="*/ 5005076 w 5005381"/>
              <a:gd name="connsiteY2" fmla="*/ 285806 h 1705031"/>
              <a:gd name="connsiteX3" fmla="*/ 0 w 5005381"/>
              <a:gd name="connsiteY3" fmla="*/ 1705031 h 1705031"/>
              <a:gd name="connsiteX4" fmla="*/ 0 w 5005381"/>
              <a:gd name="connsiteY4" fmla="*/ 3175 h 1705031"/>
              <a:gd name="connsiteX0" fmla="*/ 0 w 5005076"/>
              <a:gd name="connsiteY0" fmla="*/ 3175 h 1705031"/>
              <a:gd name="connsiteX1" fmla="*/ 5005076 w 5005076"/>
              <a:gd name="connsiteY1" fmla="*/ 0 h 1705031"/>
              <a:gd name="connsiteX2" fmla="*/ 5001901 w 5005076"/>
              <a:gd name="connsiteY2" fmla="*/ 285806 h 1705031"/>
              <a:gd name="connsiteX3" fmla="*/ 0 w 5005076"/>
              <a:gd name="connsiteY3" fmla="*/ 1705031 h 1705031"/>
              <a:gd name="connsiteX4" fmla="*/ 0 w 5005076"/>
              <a:gd name="connsiteY4" fmla="*/ 3175 h 1705031"/>
              <a:gd name="connsiteX0" fmla="*/ 0 w 5005076"/>
              <a:gd name="connsiteY0" fmla="*/ 3175 h 1724081"/>
              <a:gd name="connsiteX1" fmla="*/ 5005076 w 5005076"/>
              <a:gd name="connsiteY1" fmla="*/ 0 h 1724081"/>
              <a:gd name="connsiteX2" fmla="*/ 5001901 w 5005076"/>
              <a:gd name="connsiteY2" fmla="*/ 285806 h 1724081"/>
              <a:gd name="connsiteX3" fmla="*/ 0 w 5005076"/>
              <a:gd name="connsiteY3" fmla="*/ 1724081 h 1724081"/>
              <a:gd name="connsiteX4" fmla="*/ 0 w 5005076"/>
              <a:gd name="connsiteY4" fmla="*/ 3175 h 1724081"/>
              <a:gd name="connsiteX0" fmla="*/ 0 w 5006855"/>
              <a:gd name="connsiteY0" fmla="*/ 3175 h 1724081"/>
              <a:gd name="connsiteX1" fmla="*/ 5005076 w 5006855"/>
              <a:gd name="connsiteY1" fmla="*/ 0 h 1724081"/>
              <a:gd name="connsiteX2" fmla="*/ 5006663 w 5006855"/>
              <a:gd name="connsiteY2" fmla="*/ 285806 h 1724081"/>
              <a:gd name="connsiteX3" fmla="*/ 0 w 5006855"/>
              <a:gd name="connsiteY3" fmla="*/ 1724081 h 1724081"/>
              <a:gd name="connsiteX4" fmla="*/ 0 w 5006855"/>
              <a:gd name="connsiteY4" fmla="*/ 3175 h 1724081"/>
              <a:gd name="connsiteX0" fmla="*/ 0 w 5006855"/>
              <a:gd name="connsiteY0" fmla="*/ 3175 h 1715180"/>
              <a:gd name="connsiteX1" fmla="*/ 5005076 w 5006855"/>
              <a:gd name="connsiteY1" fmla="*/ 0 h 1715180"/>
              <a:gd name="connsiteX2" fmla="*/ 5006663 w 5006855"/>
              <a:gd name="connsiteY2" fmla="*/ 285806 h 1715180"/>
              <a:gd name="connsiteX3" fmla="*/ 0 w 5006855"/>
              <a:gd name="connsiteY3" fmla="*/ 1715180 h 1715180"/>
              <a:gd name="connsiteX4" fmla="*/ 0 w 5006855"/>
              <a:gd name="connsiteY4" fmla="*/ 3175 h 1715180"/>
              <a:gd name="connsiteX0" fmla="*/ 0 w 5006855"/>
              <a:gd name="connsiteY0" fmla="*/ 3175 h 1706279"/>
              <a:gd name="connsiteX1" fmla="*/ 5005076 w 5006855"/>
              <a:gd name="connsiteY1" fmla="*/ 0 h 1706279"/>
              <a:gd name="connsiteX2" fmla="*/ 5006663 w 5006855"/>
              <a:gd name="connsiteY2" fmla="*/ 285806 h 1706279"/>
              <a:gd name="connsiteX3" fmla="*/ 0 w 5006855"/>
              <a:gd name="connsiteY3" fmla="*/ 1706279 h 1706279"/>
              <a:gd name="connsiteX4" fmla="*/ 0 w 5006855"/>
              <a:gd name="connsiteY4" fmla="*/ 3175 h 1706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6855" h="1706279">
                <a:moveTo>
                  <a:pt x="0" y="3175"/>
                </a:moveTo>
                <a:lnTo>
                  <a:pt x="5005076" y="0"/>
                </a:lnTo>
                <a:cubicBezTo>
                  <a:pt x="5004018" y="85744"/>
                  <a:pt x="5007721" y="200062"/>
                  <a:pt x="5006663" y="285806"/>
                </a:cubicBezTo>
                <a:lnTo>
                  <a:pt x="0" y="1706279"/>
                </a:lnTo>
                <a:lnTo>
                  <a:pt x="0" y="3175"/>
                </a:lnTo>
                <a:close/>
              </a:path>
            </a:pathLst>
          </a:custGeom>
          <a:solidFill>
            <a:srgbClr val="E88AA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3028472C-FDF5-4A81-868F-06CCC9123C72}"/>
              </a:ext>
            </a:extLst>
          </p:cNvPr>
          <p:cNvSpPr txBox="1"/>
          <p:nvPr/>
        </p:nvSpPr>
        <p:spPr>
          <a:xfrm>
            <a:off x="8344911" y="1820009"/>
            <a:ext cx="32693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1ª EMPRESA </a:t>
            </a:r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de tecnologia na Espanha com vendas superiores a </a:t>
            </a:r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1,5 BILHÕES DE EUROS </a:t>
            </a:r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 mais de </a:t>
            </a:r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49.000 COLABORADORES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99A03E5-BD78-493F-89AA-7D5C71D1DA9F}"/>
              </a:ext>
            </a:extLst>
          </p:cNvPr>
          <p:cNvSpPr txBox="1"/>
          <p:nvPr/>
        </p:nvSpPr>
        <p:spPr>
          <a:xfrm>
            <a:off x="8344911" y="2990441"/>
            <a:ext cx="3269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2ª empresa europeia que</a:t>
            </a:r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MAIS INVESTE EM PESQUISA E DESENVOLVIMENTO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B04C0EC7-45EF-4C47-80FC-248427CCD852}"/>
              </a:ext>
            </a:extLst>
          </p:cNvPr>
          <p:cNvSpPr txBox="1"/>
          <p:nvPr/>
        </p:nvSpPr>
        <p:spPr>
          <a:xfrm>
            <a:off x="8344911" y="3946452"/>
            <a:ext cx="3269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Aplica </a:t>
            </a:r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MAIS DE 8% </a:t>
            </a:r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das vendas em inovação anualmente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82F08AE-FE24-43C7-99E6-576C8146F8CB}"/>
              </a:ext>
            </a:extLst>
          </p:cNvPr>
          <p:cNvSpPr txBox="1"/>
          <p:nvPr/>
        </p:nvSpPr>
        <p:spPr>
          <a:xfrm>
            <a:off x="8344911" y="4667481"/>
            <a:ext cx="3269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Clientes</a:t>
            </a:r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 LÍDERES DE MERCADO </a:t>
            </a:r>
            <a:r>
              <a:rPr lang="pt-BR" sz="1400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em setores de impacto da economia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5786CFC3-1C0A-488A-9F6F-224B5075F42F}"/>
              </a:ext>
            </a:extLst>
          </p:cNvPr>
          <p:cNvSpPr txBox="1"/>
          <p:nvPr/>
        </p:nvSpPr>
        <p:spPr>
          <a:xfrm>
            <a:off x="1000776" y="865901"/>
            <a:ext cx="55175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Uma empresa de consultoria de transformação digital líder em ofertas no formato nativo digital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D59313-430B-4251-9C49-DFC35D9F7A63}"/>
              </a:ext>
            </a:extLst>
          </p:cNvPr>
          <p:cNvSpPr/>
          <p:nvPr/>
        </p:nvSpPr>
        <p:spPr>
          <a:xfrm>
            <a:off x="0" y="4223697"/>
            <a:ext cx="9299549" cy="2634304"/>
          </a:xfrm>
          <a:custGeom>
            <a:avLst/>
            <a:gdLst>
              <a:gd name="connsiteX0" fmla="*/ 0 w 11991975"/>
              <a:gd name="connsiteY0" fmla="*/ 0 h 3248025"/>
              <a:gd name="connsiteX1" fmla="*/ 11991975 w 11991975"/>
              <a:gd name="connsiteY1" fmla="*/ 0 h 3248025"/>
              <a:gd name="connsiteX2" fmla="*/ 11991975 w 11991975"/>
              <a:gd name="connsiteY2" fmla="*/ 3248025 h 3248025"/>
              <a:gd name="connsiteX3" fmla="*/ 0 w 11991975"/>
              <a:gd name="connsiteY3" fmla="*/ 3248025 h 3248025"/>
              <a:gd name="connsiteX4" fmla="*/ 0 w 11991975"/>
              <a:gd name="connsiteY4" fmla="*/ 0 h 3248025"/>
              <a:gd name="connsiteX0" fmla="*/ 0 w 11991975"/>
              <a:gd name="connsiteY0" fmla="*/ 0 h 3248025"/>
              <a:gd name="connsiteX1" fmla="*/ 11991975 w 11991975"/>
              <a:gd name="connsiteY1" fmla="*/ 3248025 h 3248025"/>
              <a:gd name="connsiteX2" fmla="*/ 0 w 11991975"/>
              <a:gd name="connsiteY2" fmla="*/ 3248025 h 3248025"/>
              <a:gd name="connsiteX3" fmla="*/ 0 w 11991975"/>
              <a:gd name="connsiteY3" fmla="*/ 0 h 3248025"/>
              <a:gd name="connsiteX0" fmla="*/ 0 w 11991975"/>
              <a:gd name="connsiteY0" fmla="*/ 0 h 3337406"/>
              <a:gd name="connsiteX1" fmla="*/ 11991975 w 11991975"/>
              <a:gd name="connsiteY1" fmla="*/ 3337406 h 3337406"/>
              <a:gd name="connsiteX2" fmla="*/ 0 w 11991975"/>
              <a:gd name="connsiteY2" fmla="*/ 3337406 h 3337406"/>
              <a:gd name="connsiteX3" fmla="*/ 0 w 11991975"/>
              <a:gd name="connsiteY3" fmla="*/ 0 h 3337406"/>
              <a:gd name="connsiteX0" fmla="*/ 0 w 11991975"/>
              <a:gd name="connsiteY0" fmla="*/ 0 h 3396993"/>
              <a:gd name="connsiteX1" fmla="*/ 11991975 w 11991975"/>
              <a:gd name="connsiteY1" fmla="*/ 3396993 h 3396993"/>
              <a:gd name="connsiteX2" fmla="*/ 0 w 11991975"/>
              <a:gd name="connsiteY2" fmla="*/ 3396993 h 3396993"/>
              <a:gd name="connsiteX3" fmla="*/ 0 w 11991975"/>
              <a:gd name="connsiteY3" fmla="*/ 0 h 3396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91975" h="3396993">
                <a:moveTo>
                  <a:pt x="0" y="0"/>
                </a:moveTo>
                <a:lnTo>
                  <a:pt x="11991975" y="3396993"/>
                </a:lnTo>
                <a:lnTo>
                  <a:pt x="0" y="339699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1009650" sx="80000" sy="8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D1F7523-5C17-4A08-9ABA-34DDC12F46F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33056" y="2096935"/>
            <a:ext cx="469450" cy="4100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CE23726-BD13-45CF-9089-61DB4C3FFF7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72542" y="3152417"/>
            <a:ext cx="388735" cy="414712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C2FC574-5697-4FE8-BBE2-F19D6AAB891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94808" y="3999778"/>
            <a:ext cx="344202" cy="41656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D2428E7D-78B8-4B1A-8908-7B0C101B916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60016" y="4722199"/>
            <a:ext cx="413785" cy="413785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23531705-FF78-4C95-BC96-43AD14EC5176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BE15DC4E-E406-4266-B957-E69229028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72" name="Graphic 71">
              <a:extLst>
                <a:ext uri="{FF2B5EF4-FFF2-40B4-BE49-F238E27FC236}">
                  <a16:creationId xmlns:a16="http://schemas.microsoft.com/office/drawing/2014/main" id="{0E778CCE-99D0-49EC-B1B9-BDA95AA4D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1355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8">
            <a:extLst>
              <a:ext uri="{FF2B5EF4-FFF2-40B4-BE49-F238E27FC236}">
                <a16:creationId xmlns:a16="http://schemas.microsoft.com/office/drawing/2014/main" id="{4F2A320D-4B0C-4738-815E-D2CBF2AFB309}"/>
              </a:ext>
            </a:extLst>
          </p:cNvPr>
          <p:cNvSpPr/>
          <p:nvPr/>
        </p:nvSpPr>
        <p:spPr>
          <a:xfrm>
            <a:off x="7559536" y="2117531"/>
            <a:ext cx="4632463" cy="2418742"/>
          </a:xfrm>
          <a:custGeom>
            <a:avLst/>
            <a:gdLst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65300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28724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9939 w 12201939"/>
              <a:gd name="connsiteY0" fmla="*/ 0 h 6370983"/>
              <a:gd name="connsiteX1" fmla="*/ 12201939 w 12201939"/>
              <a:gd name="connsiteY1" fmla="*/ 0 h 6370983"/>
              <a:gd name="connsiteX2" fmla="*/ 12201939 w 12201939"/>
              <a:gd name="connsiteY2" fmla="*/ 2872409 h 6370983"/>
              <a:gd name="connsiteX3" fmla="*/ 0 w 12201939"/>
              <a:gd name="connsiteY3" fmla="*/ 6370983 h 6370983"/>
              <a:gd name="connsiteX4" fmla="*/ 9939 w 12201939"/>
              <a:gd name="connsiteY4" fmla="*/ 0 h 637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1939" h="6370983">
                <a:moveTo>
                  <a:pt x="9939" y="0"/>
                </a:moveTo>
                <a:lnTo>
                  <a:pt x="12201939" y="0"/>
                </a:lnTo>
                <a:lnTo>
                  <a:pt x="12201939" y="2872409"/>
                </a:lnTo>
                <a:lnTo>
                  <a:pt x="0" y="6370983"/>
                </a:lnTo>
                <a:lnTo>
                  <a:pt x="9939" y="0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A1F5858-11DE-44F8-BC94-DD3300609485}"/>
              </a:ext>
            </a:extLst>
          </p:cNvPr>
          <p:cNvSpPr txBox="1"/>
          <p:nvPr/>
        </p:nvSpPr>
        <p:spPr>
          <a:xfrm>
            <a:off x="5791200" y="5463204"/>
            <a:ext cx="616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Inteligência, experiência e talento aplicados para atender as necessidades de nossos clientes, superando os desafios de cada mercado.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14EEA21-2223-457F-B23E-AA08C75D1712}"/>
              </a:ext>
            </a:extLst>
          </p:cNvPr>
          <p:cNvSpPr txBox="1"/>
          <p:nvPr/>
        </p:nvSpPr>
        <p:spPr>
          <a:xfrm>
            <a:off x="5253318" y="4536273"/>
            <a:ext cx="6938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60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Transformação Digital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79F4BED-1A9F-4682-A564-5568E9190C4C}"/>
              </a:ext>
            </a:extLst>
          </p:cNvPr>
          <p:cNvSpPr/>
          <p:nvPr/>
        </p:nvSpPr>
        <p:spPr>
          <a:xfrm>
            <a:off x="-9940" y="0"/>
            <a:ext cx="12201939" cy="6370983"/>
          </a:xfrm>
          <a:custGeom>
            <a:avLst/>
            <a:gdLst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65300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0 w 12192000"/>
              <a:gd name="connsiteY0" fmla="*/ 0 h 6530009"/>
              <a:gd name="connsiteX1" fmla="*/ 12192000 w 12192000"/>
              <a:gd name="connsiteY1" fmla="*/ 0 h 6530009"/>
              <a:gd name="connsiteX2" fmla="*/ 12192000 w 12192000"/>
              <a:gd name="connsiteY2" fmla="*/ 2872409 h 6530009"/>
              <a:gd name="connsiteX3" fmla="*/ 0 w 12192000"/>
              <a:gd name="connsiteY3" fmla="*/ 6530009 h 6530009"/>
              <a:gd name="connsiteX4" fmla="*/ 0 w 12192000"/>
              <a:gd name="connsiteY4" fmla="*/ 0 h 6530009"/>
              <a:gd name="connsiteX0" fmla="*/ 9939 w 12201939"/>
              <a:gd name="connsiteY0" fmla="*/ 0 h 6370983"/>
              <a:gd name="connsiteX1" fmla="*/ 12201939 w 12201939"/>
              <a:gd name="connsiteY1" fmla="*/ 0 h 6370983"/>
              <a:gd name="connsiteX2" fmla="*/ 12201939 w 12201939"/>
              <a:gd name="connsiteY2" fmla="*/ 2872409 h 6370983"/>
              <a:gd name="connsiteX3" fmla="*/ 0 w 12201939"/>
              <a:gd name="connsiteY3" fmla="*/ 6370983 h 6370983"/>
              <a:gd name="connsiteX4" fmla="*/ 9939 w 12201939"/>
              <a:gd name="connsiteY4" fmla="*/ 0 h 637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1939" h="6370983">
                <a:moveTo>
                  <a:pt x="9939" y="0"/>
                </a:moveTo>
                <a:lnTo>
                  <a:pt x="12201939" y="0"/>
                </a:lnTo>
                <a:lnTo>
                  <a:pt x="12201939" y="2872409"/>
                </a:lnTo>
                <a:lnTo>
                  <a:pt x="0" y="6370983"/>
                </a:lnTo>
                <a:lnTo>
                  <a:pt x="9939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10223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2494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:a16="http://schemas.microsoft.com/office/drawing/2014/main" id="{1C370116-D166-4F29-AD90-B21725BFBD2B}"/>
              </a:ext>
            </a:extLst>
          </p:cNvPr>
          <p:cNvSpPr/>
          <p:nvPr/>
        </p:nvSpPr>
        <p:spPr>
          <a:xfrm>
            <a:off x="5385802" y="1371600"/>
            <a:ext cx="2782919" cy="5486400"/>
          </a:xfrm>
          <a:custGeom>
            <a:avLst/>
            <a:gdLst>
              <a:gd name="connsiteX0" fmla="*/ 0 w 3308497"/>
              <a:gd name="connsiteY0" fmla="*/ 0 h 6541329"/>
              <a:gd name="connsiteX1" fmla="*/ 3308497 w 3308497"/>
              <a:gd name="connsiteY1" fmla="*/ 0 h 6541329"/>
              <a:gd name="connsiteX2" fmla="*/ 3308497 w 3308497"/>
              <a:gd name="connsiteY2" fmla="*/ 6541329 h 6541329"/>
              <a:gd name="connsiteX3" fmla="*/ 0 w 3308497"/>
              <a:gd name="connsiteY3" fmla="*/ 6541329 h 6541329"/>
              <a:gd name="connsiteX4" fmla="*/ 0 w 3308497"/>
              <a:gd name="connsiteY4" fmla="*/ 0 h 6541329"/>
              <a:gd name="connsiteX0" fmla="*/ 9525 w 3318022"/>
              <a:gd name="connsiteY0" fmla="*/ 0 h 6541329"/>
              <a:gd name="connsiteX1" fmla="*/ 3318022 w 3318022"/>
              <a:gd name="connsiteY1" fmla="*/ 0 h 6541329"/>
              <a:gd name="connsiteX2" fmla="*/ 3318022 w 3318022"/>
              <a:gd name="connsiteY2" fmla="*/ 6541329 h 6541329"/>
              <a:gd name="connsiteX3" fmla="*/ 9525 w 3318022"/>
              <a:gd name="connsiteY3" fmla="*/ 6541329 h 6541329"/>
              <a:gd name="connsiteX4" fmla="*/ 0 w 3318022"/>
              <a:gd name="connsiteY4" fmla="*/ 950154 h 6541329"/>
              <a:gd name="connsiteX5" fmla="*/ 9525 w 3318022"/>
              <a:gd name="connsiteY5" fmla="*/ 0 h 6541329"/>
              <a:gd name="connsiteX0" fmla="*/ 0 w 3318022"/>
              <a:gd name="connsiteY0" fmla="*/ 950154 h 6541329"/>
              <a:gd name="connsiteX1" fmla="*/ 3318022 w 3318022"/>
              <a:gd name="connsiteY1" fmla="*/ 0 h 6541329"/>
              <a:gd name="connsiteX2" fmla="*/ 3318022 w 3318022"/>
              <a:gd name="connsiteY2" fmla="*/ 6541329 h 6541329"/>
              <a:gd name="connsiteX3" fmla="*/ 9525 w 3318022"/>
              <a:gd name="connsiteY3" fmla="*/ 6541329 h 6541329"/>
              <a:gd name="connsiteX4" fmla="*/ 0 w 3318022"/>
              <a:gd name="connsiteY4" fmla="*/ 950154 h 654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8022" h="6541329">
                <a:moveTo>
                  <a:pt x="0" y="950154"/>
                </a:moveTo>
                <a:lnTo>
                  <a:pt x="3318022" y="0"/>
                </a:lnTo>
                <a:lnTo>
                  <a:pt x="3318022" y="6541329"/>
                </a:lnTo>
                <a:lnTo>
                  <a:pt x="9525" y="6541329"/>
                </a:lnTo>
                <a:lnTo>
                  <a:pt x="0" y="950154"/>
                </a:lnTo>
                <a:close/>
              </a:path>
            </a:pathLst>
          </a:custGeom>
          <a:solidFill>
            <a:srgbClr val="F4C5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55F8ACB-D95C-4395-BA2D-D82B956D3D61}"/>
              </a:ext>
            </a:extLst>
          </p:cNvPr>
          <p:cNvSpPr/>
          <p:nvPr/>
        </p:nvSpPr>
        <p:spPr>
          <a:xfrm flipH="1">
            <a:off x="7742237" y="1079500"/>
            <a:ext cx="4449762" cy="5778499"/>
          </a:xfrm>
          <a:custGeom>
            <a:avLst/>
            <a:gdLst>
              <a:gd name="connsiteX0" fmla="*/ 0 w 5266749"/>
              <a:gd name="connsiteY0" fmla="*/ 0 h 6858000"/>
              <a:gd name="connsiteX1" fmla="*/ 5266749 w 5266749"/>
              <a:gd name="connsiteY1" fmla="*/ 0 h 6858000"/>
              <a:gd name="connsiteX2" fmla="*/ 5266749 w 5266749"/>
              <a:gd name="connsiteY2" fmla="*/ 6858000 h 6858000"/>
              <a:gd name="connsiteX3" fmla="*/ 0 w 5266749"/>
              <a:gd name="connsiteY3" fmla="*/ 6858000 h 6858000"/>
              <a:gd name="connsiteX4" fmla="*/ 0 w 5266749"/>
              <a:gd name="connsiteY4" fmla="*/ 0 h 6858000"/>
              <a:gd name="connsiteX0" fmla="*/ 0 w 5266749"/>
              <a:gd name="connsiteY0" fmla="*/ 0 h 6858000"/>
              <a:gd name="connsiteX1" fmla="*/ 5152449 w 5266749"/>
              <a:gd name="connsiteY1" fmla="*/ 1223963 h 6858000"/>
              <a:gd name="connsiteX2" fmla="*/ 5266749 w 5266749"/>
              <a:gd name="connsiteY2" fmla="*/ 6858000 h 6858000"/>
              <a:gd name="connsiteX3" fmla="*/ 0 w 5266749"/>
              <a:gd name="connsiteY3" fmla="*/ 6858000 h 6858000"/>
              <a:gd name="connsiteX4" fmla="*/ 0 w 5266749"/>
              <a:gd name="connsiteY4" fmla="*/ 0 h 6858000"/>
              <a:gd name="connsiteX0" fmla="*/ 0 w 5281037"/>
              <a:gd name="connsiteY0" fmla="*/ 0 h 6858000"/>
              <a:gd name="connsiteX1" fmla="*/ 5281037 w 5281037"/>
              <a:gd name="connsiteY1" fmla="*/ 1462088 h 6858000"/>
              <a:gd name="connsiteX2" fmla="*/ 5266749 w 5281037"/>
              <a:gd name="connsiteY2" fmla="*/ 6858000 h 6858000"/>
              <a:gd name="connsiteX3" fmla="*/ 0 w 5281037"/>
              <a:gd name="connsiteY3" fmla="*/ 6858000 h 6858000"/>
              <a:gd name="connsiteX4" fmla="*/ 0 w 528103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037" h="6858000">
                <a:moveTo>
                  <a:pt x="0" y="0"/>
                </a:moveTo>
                <a:lnTo>
                  <a:pt x="5281037" y="1462088"/>
                </a:lnTo>
                <a:cubicBezTo>
                  <a:pt x="5276274" y="3260725"/>
                  <a:pt x="5271512" y="5059363"/>
                  <a:pt x="5266749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695700" ty="-254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757177"/>
              </p:ext>
            </p:extLst>
          </p:nvPr>
        </p:nvGraphicFramePr>
        <p:xfrm>
          <a:off x="253690" y="980967"/>
          <a:ext cx="7279224" cy="5030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C14EEA21-2223-457F-B23E-AA08C75D1712}"/>
              </a:ext>
            </a:extLst>
          </p:cNvPr>
          <p:cNvSpPr txBox="1"/>
          <p:nvPr/>
        </p:nvSpPr>
        <p:spPr>
          <a:xfrm>
            <a:off x="51901" y="209887"/>
            <a:ext cx="11994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Transformação Digital</a:t>
            </a:r>
          </a:p>
        </p:txBody>
      </p:sp>
      <p:grpSp>
        <p:nvGrpSpPr>
          <p:cNvPr id="6" name="Agrupar 5"/>
          <p:cNvGrpSpPr/>
          <p:nvPr/>
        </p:nvGrpSpPr>
        <p:grpSpPr>
          <a:xfrm>
            <a:off x="253690" y="5187259"/>
            <a:ext cx="7279224" cy="1363416"/>
            <a:chOff x="3709227" y="2671233"/>
            <a:chExt cx="3565727" cy="1363416"/>
          </a:xfrm>
        </p:grpSpPr>
        <p:sp>
          <p:nvSpPr>
            <p:cNvPr id="7" name="Retângulo Arredondado 6"/>
            <p:cNvSpPr/>
            <p:nvPr/>
          </p:nvSpPr>
          <p:spPr>
            <a:xfrm>
              <a:off x="3709227" y="2671233"/>
              <a:ext cx="3565727" cy="1363416"/>
            </a:xfrm>
            <a:prstGeom prst="roundRect">
              <a:avLst>
                <a:gd name="adj" fmla="val 10000"/>
              </a:avLst>
            </a:prstGeom>
            <a:noFill/>
            <a:ln w="15875">
              <a:solidFill>
                <a:srgbClr val="1A3B4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CaixaDeTexto 10"/>
            <p:cNvSpPr txBox="1"/>
            <p:nvPr/>
          </p:nvSpPr>
          <p:spPr>
            <a:xfrm>
              <a:off x="3749160" y="2711166"/>
              <a:ext cx="3485861" cy="1283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800" kern="1200" noProof="0" dirty="0">
                  <a:solidFill>
                    <a:schemeClr val="tx1"/>
                  </a:solidFill>
                </a:rPr>
                <a:t>Soluções de apoio a transformação Digital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4388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2DEF8871-9674-4F54-9B73-9BE01A5F2B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2609" y="347849"/>
            <a:ext cx="5407989" cy="6494612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CA5D6C62-19E0-4AF9-8F96-627BEDCFBB28}"/>
              </a:ext>
            </a:extLst>
          </p:cNvPr>
          <p:cNvSpPr txBox="1"/>
          <p:nvPr/>
        </p:nvSpPr>
        <p:spPr>
          <a:xfrm>
            <a:off x="7734304" y="1034855"/>
            <a:ext cx="34466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SAÚDE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Barramento de integração interoperabilidade 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90FDA38-4FBB-405B-9117-7AFB29F93667}"/>
              </a:ext>
            </a:extLst>
          </p:cNvPr>
          <p:cNvSpPr txBox="1"/>
          <p:nvPr/>
        </p:nvSpPr>
        <p:spPr>
          <a:xfrm>
            <a:off x="1043167" y="3613053"/>
            <a:ext cx="446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b="1" dirty="0">
                <a:solidFill>
                  <a:srgbClr val="1A3B47"/>
                </a:solidFill>
                <a:latin typeface="+mj-lt"/>
                <a:cs typeface="Arial" panose="020B0604020202020204" pitchFamily="34" charset="0"/>
              </a:rPr>
              <a:t>Serviços indicados ao atendimento ao Cidadão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F7328B29-26E3-4A9A-9C98-B03B45FBABFC}"/>
              </a:ext>
            </a:extLst>
          </p:cNvPr>
          <p:cNvSpPr txBox="1"/>
          <p:nvPr/>
        </p:nvSpPr>
        <p:spPr>
          <a:xfrm>
            <a:off x="7734304" y="2245148"/>
            <a:ext cx="344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EDUCAÇÃO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Plataforma de gestão escolar com automação de exames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9B876BF-EAD4-409A-A3CB-C70B3D5921CB}"/>
              </a:ext>
            </a:extLst>
          </p:cNvPr>
          <p:cNvSpPr txBox="1"/>
          <p:nvPr/>
        </p:nvSpPr>
        <p:spPr>
          <a:xfrm>
            <a:off x="7734303" y="3367659"/>
            <a:ext cx="3367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SMART CITIES</a:t>
            </a:r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Barramento de integração para soluções das cidades, centros de comando e controle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7734304" y="4573108"/>
            <a:ext cx="3446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SMART TIRISMO</a:t>
            </a:r>
            <a:r>
              <a:rPr lang="pt-BR" sz="14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Plataforma que permite obter inteligência para todos os destinos </a:t>
            </a:r>
            <a:r>
              <a:rPr lang="pt-BR" sz="1400" dirty="0" err="1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turisticos</a:t>
            </a:r>
            <a:endParaRPr lang="pt-BR" sz="1400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13FF98A-FAD3-4ECD-85F1-65BD0B8AF061}"/>
              </a:ext>
            </a:extLst>
          </p:cNvPr>
          <p:cNvCxnSpPr>
            <a:cxnSpLocks/>
          </p:cNvCxnSpPr>
          <p:nvPr/>
        </p:nvCxnSpPr>
        <p:spPr>
          <a:xfrm>
            <a:off x="1060602" y="3367659"/>
            <a:ext cx="305290" cy="0"/>
          </a:xfrm>
          <a:prstGeom prst="line">
            <a:avLst/>
          </a:prstGeom>
          <a:ln w="31750">
            <a:solidFill>
              <a:srgbClr val="1A3B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D440B585-2457-4839-A402-D5A926857AE4}"/>
              </a:ext>
            </a:extLst>
          </p:cNvPr>
          <p:cNvSpPr/>
          <p:nvPr/>
        </p:nvSpPr>
        <p:spPr>
          <a:xfrm>
            <a:off x="0" y="4129845"/>
            <a:ext cx="4630057" cy="2712616"/>
          </a:xfrm>
          <a:custGeom>
            <a:avLst/>
            <a:gdLst>
              <a:gd name="connsiteX0" fmla="*/ 0 w 5407989"/>
              <a:gd name="connsiteY0" fmla="*/ 0 h 3671717"/>
              <a:gd name="connsiteX1" fmla="*/ 5407989 w 5407989"/>
              <a:gd name="connsiteY1" fmla="*/ 0 h 3671717"/>
              <a:gd name="connsiteX2" fmla="*/ 5407989 w 5407989"/>
              <a:gd name="connsiteY2" fmla="*/ 3671717 h 3671717"/>
              <a:gd name="connsiteX3" fmla="*/ 0 w 5407989"/>
              <a:gd name="connsiteY3" fmla="*/ 3671717 h 3671717"/>
              <a:gd name="connsiteX4" fmla="*/ 0 w 5407989"/>
              <a:gd name="connsiteY4" fmla="*/ 0 h 3671717"/>
              <a:gd name="connsiteX0" fmla="*/ 0 w 5407989"/>
              <a:gd name="connsiteY0" fmla="*/ 0 h 3671717"/>
              <a:gd name="connsiteX1" fmla="*/ 5147931 w 5407989"/>
              <a:gd name="connsiteY1" fmla="*/ 1828800 h 3671717"/>
              <a:gd name="connsiteX2" fmla="*/ 5407989 w 5407989"/>
              <a:gd name="connsiteY2" fmla="*/ 3671717 h 3671717"/>
              <a:gd name="connsiteX3" fmla="*/ 0 w 5407989"/>
              <a:gd name="connsiteY3" fmla="*/ 3671717 h 3671717"/>
              <a:gd name="connsiteX4" fmla="*/ 0 w 5407989"/>
              <a:gd name="connsiteY4" fmla="*/ 0 h 3671717"/>
              <a:gd name="connsiteX0" fmla="*/ 0 w 5416379"/>
              <a:gd name="connsiteY0" fmla="*/ 0 h 3671717"/>
              <a:gd name="connsiteX1" fmla="*/ 5416379 w 5416379"/>
              <a:gd name="connsiteY1" fmla="*/ 1560352 h 3671717"/>
              <a:gd name="connsiteX2" fmla="*/ 5407989 w 5416379"/>
              <a:gd name="connsiteY2" fmla="*/ 3671717 h 3671717"/>
              <a:gd name="connsiteX3" fmla="*/ 0 w 5416379"/>
              <a:gd name="connsiteY3" fmla="*/ 3671717 h 3671717"/>
              <a:gd name="connsiteX4" fmla="*/ 0 w 5416379"/>
              <a:gd name="connsiteY4" fmla="*/ 0 h 367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16379" h="3671717">
                <a:moveTo>
                  <a:pt x="0" y="0"/>
                </a:moveTo>
                <a:lnTo>
                  <a:pt x="5416379" y="1560352"/>
                </a:lnTo>
                <a:cubicBezTo>
                  <a:pt x="5413582" y="2264140"/>
                  <a:pt x="5410786" y="2967929"/>
                  <a:pt x="5407989" y="3671717"/>
                </a:cubicBezTo>
                <a:lnTo>
                  <a:pt x="0" y="3671717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727684-135E-4F0E-841C-4D82EAA2E1BF}"/>
              </a:ext>
            </a:extLst>
          </p:cNvPr>
          <p:cNvSpPr/>
          <p:nvPr/>
        </p:nvSpPr>
        <p:spPr>
          <a:xfrm rot="10800000">
            <a:off x="7886699" y="0"/>
            <a:ext cx="4305300" cy="1235087"/>
          </a:xfrm>
          <a:custGeom>
            <a:avLst/>
            <a:gdLst>
              <a:gd name="connsiteX0" fmla="*/ 0 w 5407989"/>
              <a:gd name="connsiteY0" fmla="*/ 0 h 1551422"/>
              <a:gd name="connsiteX1" fmla="*/ 5407989 w 5407989"/>
              <a:gd name="connsiteY1" fmla="*/ 0 h 1551422"/>
              <a:gd name="connsiteX2" fmla="*/ 5407989 w 5407989"/>
              <a:gd name="connsiteY2" fmla="*/ 1551422 h 1551422"/>
              <a:gd name="connsiteX3" fmla="*/ 0 w 5407989"/>
              <a:gd name="connsiteY3" fmla="*/ 1551422 h 1551422"/>
              <a:gd name="connsiteX4" fmla="*/ 0 w 5407989"/>
              <a:gd name="connsiteY4" fmla="*/ 0 h 1551422"/>
              <a:gd name="connsiteX0" fmla="*/ 0 w 5407989"/>
              <a:gd name="connsiteY0" fmla="*/ 0 h 1551422"/>
              <a:gd name="connsiteX1" fmla="*/ 5407989 w 5407989"/>
              <a:gd name="connsiteY1" fmla="*/ 1551422 h 1551422"/>
              <a:gd name="connsiteX2" fmla="*/ 0 w 5407989"/>
              <a:gd name="connsiteY2" fmla="*/ 1551422 h 1551422"/>
              <a:gd name="connsiteX3" fmla="*/ 0 w 5407989"/>
              <a:gd name="connsiteY3" fmla="*/ 0 h 155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07989" h="1551422">
                <a:moveTo>
                  <a:pt x="0" y="0"/>
                </a:moveTo>
                <a:lnTo>
                  <a:pt x="5407989" y="1551422"/>
                </a:lnTo>
                <a:lnTo>
                  <a:pt x="0" y="1551422"/>
                </a:lnTo>
                <a:lnTo>
                  <a:pt x="0" y="0"/>
                </a:lnTo>
                <a:close/>
              </a:path>
            </a:pathLst>
          </a:custGeom>
          <a:solidFill>
            <a:srgbClr val="F7A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BE9C69-28CA-4434-BA0A-9540D8C5C4F7}"/>
              </a:ext>
            </a:extLst>
          </p:cNvPr>
          <p:cNvGrpSpPr/>
          <p:nvPr/>
        </p:nvGrpSpPr>
        <p:grpSpPr>
          <a:xfrm>
            <a:off x="824663" y="6331513"/>
            <a:ext cx="10542675" cy="221460"/>
            <a:chOff x="824663" y="6331513"/>
            <a:chExt cx="10542675" cy="221460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382C9E62-E0FD-4FFC-A1E7-C795DF5CA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24663" y="6331513"/>
              <a:ext cx="994611" cy="191272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8CC82575-4EDC-414F-AED6-D844628A6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243184" y="6416437"/>
              <a:ext cx="1124154" cy="136536"/>
            </a:xfrm>
            <a:prstGeom prst="rect">
              <a:avLst/>
            </a:prstGeom>
          </p:spPr>
        </p:pic>
      </p:grp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8E256DAD-B0CD-4117-8BEF-77A5BF2B0547}"/>
              </a:ext>
            </a:extLst>
          </p:cNvPr>
          <p:cNvSpPr txBox="1"/>
          <p:nvPr/>
        </p:nvSpPr>
        <p:spPr>
          <a:xfrm>
            <a:off x="7734304" y="5566411"/>
            <a:ext cx="344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E-GOV</a:t>
            </a:r>
            <a:endParaRPr lang="pt-BR" sz="1400" b="1" dirty="0">
              <a:solidFill>
                <a:srgbClr val="003845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3845"/>
                </a:solidFill>
                <a:latin typeface="+mj-lt"/>
                <a:cs typeface="Arial" panose="020B0604020202020204" pitchFamily="34" charset="0"/>
              </a:rPr>
              <a:t>Plataforma de Governo Eletrônico, com os processos digitais</a:t>
            </a:r>
          </a:p>
        </p:txBody>
      </p:sp>
      <p:pic>
        <p:nvPicPr>
          <p:cNvPr id="30" name="Imagen 15">
            <a:extLst>
              <a:ext uri="{FF2B5EF4-FFF2-40B4-BE49-F238E27FC236}">
                <a16:creationId xmlns:a16="http://schemas.microsoft.com/office/drawing/2014/main" id="{8495DED2-3687-4597-A035-B9F9C4E7654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413" y="741365"/>
            <a:ext cx="945000" cy="1260000"/>
          </a:xfrm>
          <a:prstGeom prst="rect">
            <a:avLst/>
          </a:prstGeom>
        </p:spPr>
      </p:pic>
      <p:pic>
        <p:nvPicPr>
          <p:cNvPr id="31" name="Imagen 78">
            <a:extLst>
              <a:ext uri="{FF2B5EF4-FFF2-40B4-BE49-F238E27FC236}">
                <a16:creationId xmlns:a16="http://schemas.microsoft.com/office/drawing/2014/main" id="{7F321DEC-8CDD-44AC-BC6D-9135E5621DB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937" y="1849035"/>
            <a:ext cx="945000" cy="1260000"/>
          </a:xfrm>
          <a:prstGeom prst="rect">
            <a:avLst/>
          </a:prstGeom>
        </p:spPr>
      </p:pic>
      <p:pic>
        <p:nvPicPr>
          <p:cNvPr id="33" name="Imagen 29">
            <a:extLst>
              <a:ext uri="{FF2B5EF4-FFF2-40B4-BE49-F238E27FC236}">
                <a16:creationId xmlns:a16="http://schemas.microsoft.com/office/drawing/2014/main" id="{0A71D7CA-2326-4689-846A-BFF54C7A090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413" y="3087794"/>
            <a:ext cx="945000" cy="1260000"/>
          </a:xfrm>
          <a:prstGeom prst="rect">
            <a:avLst/>
          </a:prstGeom>
        </p:spPr>
      </p:pic>
      <p:pic>
        <p:nvPicPr>
          <p:cNvPr id="34" name="Imagen 26">
            <a:extLst>
              <a:ext uri="{FF2B5EF4-FFF2-40B4-BE49-F238E27FC236}">
                <a16:creationId xmlns:a16="http://schemas.microsoft.com/office/drawing/2014/main" id="{78063DC8-6FC1-4EC8-A2A4-63284CEBC3A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928" y="4255081"/>
            <a:ext cx="945000" cy="1260000"/>
          </a:xfrm>
          <a:prstGeom prst="rect">
            <a:avLst/>
          </a:prstGeom>
        </p:spPr>
      </p:pic>
      <p:pic>
        <p:nvPicPr>
          <p:cNvPr id="35" name="Imagen 9">
            <a:extLst>
              <a:ext uri="{FF2B5EF4-FFF2-40B4-BE49-F238E27FC236}">
                <a16:creationId xmlns:a16="http://schemas.microsoft.com/office/drawing/2014/main" id="{9D42AC7C-2082-412E-8735-912718FB5B0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276" y="5311772"/>
            <a:ext cx="945000" cy="1260000"/>
          </a:xfrm>
          <a:prstGeom prst="rect">
            <a:avLst/>
          </a:prstGeom>
        </p:spPr>
      </p:pic>
      <p:grpSp>
        <p:nvGrpSpPr>
          <p:cNvPr id="36" name="Agrupar 35"/>
          <p:cNvGrpSpPr/>
          <p:nvPr/>
        </p:nvGrpSpPr>
        <p:grpSpPr>
          <a:xfrm>
            <a:off x="1060602" y="1728423"/>
            <a:ext cx="3567768" cy="1313761"/>
            <a:chOff x="4269" y="2671233"/>
            <a:chExt cx="3567768" cy="1313761"/>
          </a:xfrm>
        </p:grpSpPr>
        <p:sp>
          <p:nvSpPr>
            <p:cNvPr id="37" name="Retângulo Arredondado 36"/>
            <p:cNvSpPr/>
            <p:nvPr/>
          </p:nvSpPr>
          <p:spPr>
            <a:xfrm>
              <a:off x="4269" y="2671233"/>
              <a:ext cx="3567768" cy="1313761"/>
            </a:xfrm>
            <a:prstGeom prst="roundRect">
              <a:avLst>
                <a:gd name="adj" fmla="val 10000"/>
              </a:avLst>
            </a:prstGeom>
            <a:noFill/>
            <a:ln w="15875">
              <a:solidFill>
                <a:srgbClr val="1A3B4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CaixaDeTexto 37"/>
            <p:cNvSpPr txBox="1"/>
            <p:nvPr/>
          </p:nvSpPr>
          <p:spPr>
            <a:xfrm>
              <a:off x="42748" y="2709712"/>
              <a:ext cx="3490810" cy="12368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800" kern="1200" noProof="0" dirty="0">
                  <a:solidFill>
                    <a:schemeClr val="tx1"/>
                  </a:solidFill>
                </a:rPr>
                <a:t>Serviços</a:t>
              </a:r>
              <a:r>
                <a:rPr lang="es-ES_tradnl" sz="3600" kern="1200" dirty="0">
                  <a:solidFill>
                    <a:schemeClr val="tx1"/>
                  </a:solidFill>
                </a:rPr>
                <a:t> </a:t>
              </a:r>
              <a:r>
                <a:rPr lang="pt-BR" sz="2800" kern="1200" noProof="0" dirty="0">
                  <a:solidFill>
                    <a:schemeClr val="tx1"/>
                  </a:solidFill>
                </a:rPr>
                <a:t>ao</a:t>
              </a:r>
              <a:r>
                <a:rPr lang="es-ES_tradnl" sz="2800" kern="1200" dirty="0">
                  <a:solidFill>
                    <a:schemeClr val="tx1"/>
                  </a:solidFill>
                </a:rPr>
                <a:t> </a:t>
              </a:r>
              <a:r>
                <a:rPr lang="pt-BR" sz="2800" kern="1200" noProof="0" dirty="0">
                  <a:solidFill>
                    <a:schemeClr val="tx1"/>
                  </a:solidFill>
                </a:rPr>
                <a:t>cidadão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675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D6AAC50239731458E466E768A94FC35" ma:contentTypeVersion="14" ma:contentTypeDescription="Crear nuevo documento." ma:contentTypeScope="" ma:versionID="4a30068bd7323482c625cc32e1e44469">
  <xsd:schema xmlns:xsd="http://www.w3.org/2001/XMLSchema" xmlns:xs="http://www.w3.org/2001/XMLSchema" xmlns:p="http://schemas.microsoft.com/office/2006/metadata/properties" xmlns:ns3="3940ace7-5580-4a58-ad64-6af15fd33396" xmlns:ns4="4386392f-415f-4184-b99e-7039d2f7a780" targetNamespace="http://schemas.microsoft.com/office/2006/metadata/properties" ma:root="true" ma:fieldsID="616f0a2529507e5c8642ab5a07709f65" ns3:_="" ns4:_="">
    <xsd:import namespace="3940ace7-5580-4a58-ad64-6af15fd33396"/>
    <xsd:import namespace="4386392f-415f-4184-b99e-7039d2f7a78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40ace7-5580-4a58-ad64-6af15fd3339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86392f-415f-4184-b99e-7039d2f7a7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F49365-4F96-4615-8949-25E2CA8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E1B542-5ABF-4F00-BCB7-BB80FC1D4227}">
  <ds:schemaRefs>
    <ds:schemaRef ds:uri="http://schemas.microsoft.com/office/2006/documentManagement/types"/>
    <ds:schemaRef ds:uri="http://purl.org/dc/elements/1.1/"/>
    <ds:schemaRef ds:uri="3940ace7-5580-4a58-ad64-6af15fd3339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4386392f-415f-4184-b99e-7039d2f7a780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CAACD22-B5F4-4A23-8D64-3270D4167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40ace7-5580-4a58-ad64-6af15fd33396"/>
    <ds:schemaRef ds:uri="4386392f-415f-4184-b99e-7039d2f7a7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13731</TotalTime>
  <Words>896</Words>
  <Application>Microsoft Office PowerPoint</Application>
  <PresentationFormat>Widescreen</PresentationFormat>
  <Paragraphs>182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Playfair Display</vt:lpstr>
      <vt:lpstr>Soho Gothic Pro</vt:lpstr>
      <vt:lpstr>Soho Gothic Pro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Elias Leite</dc:creator>
  <cp:lastModifiedBy>Antonio Carlos</cp:lastModifiedBy>
  <cp:revision>468</cp:revision>
  <dcterms:created xsi:type="dcterms:W3CDTF">2019-05-31T18:08:19Z</dcterms:created>
  <dcterms:modified xsi:type="dcterms:W3CDTF">2021-08-30T17:03:18Z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0x010100CD6AAC50239731458E466E768A94FC35</vt:lpwstr>
  </property>
</Properties>
</file>