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7"/>
  </p:notesMasterIdLst>
  <p:sldIdLst>
    <p:sldId id="292" r:id="rId2"/>
    <p:sldId id="323" r:id="rId3"/>
    <p:sldId id="324" r:id="rId4"/>
    <p:sldId id="325" r:id="rId5"/>
    <p:sldId id="291" r:id="rId6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Montserrat" panose="00000500000000000000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BFE8"/>
    <a:srgbClr val="002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E8CC38-441E-4DED-855B-AC8787B2D8D7}" v="3" dt="2021-10-08T18:40:53.9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Costa Monteiro" userId="54406a3e-d1ab-4e2d-911b-fa304733e5e1" providerId="ADAL" clId="{74E8CC38-441E-4DED-855B-AC8787B2D8D7}"/>
    <pc:docChg chg="undo redo custSel addSld delSld modSld">
      <pc:chgData name="Rachel Costa Monteiro" userId="54406a3e-d1ab-4e2d-911b-fa304733e5e1" providerId="ADAL" clId="{74E8CC38-441E-4DED-855B-AC8787B2D8D7}" dt="2021-10-08T18:44:33.884" v="120" actId="47"/>
      <pc:docMkLst>
        <pc:docMk/>
      </pc:docMkLst>
      <pc:sldChg chg="add del">
        <pc:chgData name="Rachel Costa Monteiro" userId="54406a3e-d1ab-4e2d-911b-fa304733e5e1" providerId="ADAL" clId="{74E8CC38-441E-4DED-855B-AC8787B2D8D7}" dt="2021-10-08T18:44:33.884" v="120" actId="47"/>
        <pc:sldMkLst>
          <pc:docMk/>
          <pc:sldMk cId="0" sldId="291"/>
        </pc:sldMkLst>
      </pc:sldChg>
      <pc:sldChg chg="addSp delSp modSp mod">
        <pc:chgData name="Rachel Costa Monteiro" userId="54406a3e-d1ab-4e2d-911b-fa304733e5e1" providerId="ADAL" clId="{74E8CC38-441E-4DED-855B-AC8787B2D8D7}" dt="2021-10-08T18:41:06.195" v="92" actId="404"/>
        <pc:sldMkLst>
          <pc:docMk/>
          <pc:sldMk cId="55343335" sldId="323"/>
        </pc:sldMkLst>
        <pc:spChg chg="add del mod">
          <ac:chgData name="Rachel Costa Monteiro" userId="54406a3e-d1ab-4e2d-911b-fa304733e5e1" providerId="ADAL" clId="{74E8CC38-441E-4DED-855B-AC8787B2D8D7}" dt="2021-10-08T18:38:25.231" v="43" actId="22"/>
          <ac:spMkLst>
            <pc:docMk/>
            <pc:sldMk cId="55343335" sldId="323"/>
            <ac:spMk id="8" creationId="{2D1E2163-37F8-4C65-B7F8-2636187D49A4}"/>
          </ac:spMkLst>
        </pc:spChg>
        <pc:spChg chg="add del mod">
          <ac:chgData name="Rachel Costa Monteiro" userId="54406a3e-d1ab-4e2d-911b-fa304733e5e1" providerId="ADAL" clId="{74E8CC38-441E-4DED-855B-AC8787B2D8D7}" dt="2021-10-08T18:40:58.860" v="90" actId="478"/>
          <ac:spMkLst>
            <pc:docMk/>
            <pc:sldMk cId="55343335" sldId="323"/>
            <ac:spMk id="9" creationId="{3E50D010-5FB6-423A-A96A-2FAE7E4948F5}"/>
          </ac:spMkLst>
        </pc:spChg>
        <pc:spChg chg="add del mod">
          <ac:chgData name="Rachel Costa Monteiro" userId="54406a3e-d1ab-4e2d-911b-fa304733e5e1" providerId="ADAL" clId="{74E8CC38-441E-4DED-855B-AC8787B2D8D7}" dt="2021-10-08T18:41:06.195" v="92" actId="404"/>
          <ac:spMkLst>
            <pc:docMk/>
            <pc:sldMk cId="55343335" sldId="323"/>
            <ac:spMk id="10" creationId="{BBF56D52-F294-46F9-A005-A98AFF7DF96F}"/>
          </ac:spMkLst>
        </pc:spChg>
        <pc:spChg chg="mod">
          <ac:chgData name="Rachel Costa Monteiro" userId="54406a3e-d1ab-4e2d-911b-fa304733e5e1" providerId="ADAL" clId="{74E8CC38-441E-4DED-855B-AC8787B2D8D7}" dt="2021-10-08T18:37:09.294" v="1" actId="404"/>
          <ac:spMkLst>
            <pc:docMk/>
            <pc:sldMk cId="55343335" sldId="323"/>
            <ac:spMk id="407" creationId="{00000000-0000-0000-0000-000000000000}"/>
          </ac:spMkLst>
        </pc:spChg>
      </pc:sldChg>
      <pc:sldChg chg="modSp mod">
        <pc:chgData name="Rachel Costa Monteiro" userId="54406a3e-d1ab-4e2d-911b-fa304733e5e1" providerId="ADAL" clId="{74E8CC38-441E-4DED-855B-AC8787B2D8D7}" dt="2021-10-08T18:43:54.545" v="103" actId="6549"/>
        <pc:sldMkLst>
          <pc:docMk/>
          <pc:sldMk cId="3761190275" sldId="324"/>
        </pc:sldMkLst>
        <pc:spChg chg="mod">
          <ac:chgData name="Rachel Costa Monteiro" userId="54406a3e-d1ab-4e2d-911b-fa304733e5e1" providerId="ADAL" clId="{74E8CC38-441E-4DED-855B-AC8787B2D8D7}" dt="2021-10-08T18:43:54.545" v="103" actId="6549"/>
          <ac:spMkLst>
            <pc:docMk/>
            <pc:sldMk cId="3761190275" sldId="324"/>
            <ac:spMk id="10" creationId="{BBF56D52-F294-46F9-A005-A98AFF7DF96F}"/>
          </ac:spMkLst>
        </pc:spChg>
        <pc:spChg chg="mod">
          <ac:chgData name="Rachel Costa Monteiro" userId="54406a3e-d1ab-4e2d-911b-fa304733e5e1" providerId="ADAL" clId="{74E8CC38-441E-4DED-855B-AC8787B2D8D7}" dt="2021-10-08T18:41:21.115" v="93"/>
          <ac:spMkLst>
            <pc:docMk/>
            <pc:sldMk cId="3761190275" sldId="324"/>
            <ac:spMk id="407" creationId="{00000000-0000-0000-0000-000000000000}"/>
          </ac:spMkLst>
        </pc:spChg>
      </pc:sldChg>
      <pc:sldChg chg="modSp mod">
        <pc:chgData name="Rachel Costa Monteiro" userId="54406a3e-d1ab-4e2d-911b-fa304733e5e1" providerId="ADAL" clId="{74E8CC38-441E-4DED-855B-AC8787B2D8D7}" dt="2021-10-08T18:44:23.119" v="115" actId="6549"/>
        <pc:sldMkLst>
          <pc:docMk/>
          <pc:sldMk cId="4055569371" sldId="325"/>
        </pc:sldMkLst>
        <pc:spChg chg="mod">
          <ac:chgData name="Rachel Costa Monteiro" userId="54406a3e-d1ab-4e2d-911b-fa304733e5e1" providerId="ADAL" clId="{74E8CC38-441E-4DED-855B-AC8787B2D8D7}" dt="2021-10-08T18:44:23.119" v="115" actId="6549"/>
          <ac:spMkLst>
            <pc:docMk/>
            <pc:sldMk cId="4055569371" sldId="325"/>
            <ac:spMk id="10" creationId="{BBF56D52-F294-46F9-A005-A98AFF7DF96F}"/>
          </ac:spMkLst>
        </pc:spChg>
        <pc:spChg chg="mod">
          <ac:chgData name="Rachel Costa Monteiro" userId="54406a3e-d1ab-4e2d-911b-fa304733e5e1" providerId="ADAL" clId="{74E8CC38-441E-4DED-855B-AC8787B2D8D7}" dt="2021-10-08T18:44:09.659" v="104"/>
          <ac:spMkLst>
            <pc:docMk/>
            <pc:sldMk cId="4055569371" sldId="325"/>
            <ac:spMk id="407" creationId="{00000000-0000-0000-0000-000000000000}"/>
          </ac:spMkLst>
        </pc:spChg>
      </pc:sldChg>
      <pc:sldChg chg="del">
        <pc:chgData name="Rachel Costa Monteiro" userId="54406a3e-d1ab-4e2d-911b-fa304733e5e1" providerId="ADAL" clId="{74E8CC38-441E-4DED-855B-AC8787B2D8D7}" dt="2021-10-08T18:44:30.840" v="116" actId="47"/>
        <pc:sldMkLst>
          <pc:docMk/>
          <pc:sldMk cId="218442840" sldId="326"/>
        </pc:sldMkLst>
      </pc:sldChg>
      <pc:sldChg chg="del">
        <pc:chgData name="Rachel Costa Monteiro" userId="54406a3e-d1ab-4e2d-911b-fa304733e5e1" providerId="ADAL" clId="{74E8CC38-441E-4DED-855B-AC8787B2D8D7}" dt="2021-10-08T18:44:31.218" v="117" actId="47"/>
        <pc:sldMkLst>
          <pc:docMk/>
          <pc:sldMk cId="3381188776" sldId="327"/>
        </pc:sldMkLst>
      </pc:sldChg>
      <pc:sldChg chg="del">
        <pc:chgData name="Rachel Costa Monteiro" userId="54406a3e-d1ab-4e2d-911b-fa304733e5e1" providerId="ADAL" clId="{74E8CC38-441E-4DED-855B-AC8787B2D8D7}" dt="2021-10-08T18:44:31.527" v="118" actId="47"/>
        <pc:sldMkLst>
          <pc:docMk/>
          <pc:sldMk cId="4197346306" sldId="32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c46dabc7d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0" name="Google Shape;520;gc46dabc7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3f9f45c6f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	Açailândia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	Alto Alegre do Pindaré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3	Anajatuba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4	Arari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5	Bacabeira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6	Bom Jardim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7	Bom Jesus das Selvas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8	Buriticupu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9	Cidelândia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10	Igarapé do Meio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11	Itapecuru Mirim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12	Itinga do Maranhão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13	Miranda do Norte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14	Monção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15	Pindaré-Mirim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16	Santa Inês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17	Santa Luzia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18	Santa Rita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19	São Francisco do Brejão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20	São Luís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21	São Pedro da Água Branca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22	Tufilândia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23	Vila Nova dos Martírios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24	Vitória do Mearim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5" name="Google Shape;295;ge3f9f45c6f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9820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3f9f45c6f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	Açailândia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	Alto Alegre do Pindaré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3	Anajatuba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4	Arari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5	Bacabeira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6	Bom Jardim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7	Bom Jesus das Selvas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8	Buriticupu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9	Cidelândia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10	Igarapé do Meio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11	Itapecuru Mirim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12	Itinga do Maranhão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13	Miranda do Norte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14	Monção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15	Pindaré-Mirim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16	Santa Inês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17	Santa Luzia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18	Santa Rita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19	São Francisco do Brejão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20	São Luís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21	São Pedro da Água Branca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22	Tufilândia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23	Vila Nova dos Martírios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24	Vitória do Mearim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5" name="Google Shape;295;ge3f9f45c6f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42433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3f9f45c6f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	Açailândia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	Alto Alegre do Pindaré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3	Anajatuba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4	Arari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5	Bacabeira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6	Bom Jardim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7	Bom Jesus das Selvas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8	Buriticupu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9	Cidelândia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10	Igarapé do Meio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11	Itapecuru Mirim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12	Itinga do Maranhão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13	Miranda do Norte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14	Monção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15	Pindaré-Mirim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16	Santa Inês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17	Santa Luzia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18	Santa Rita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19	São Francisco do Brejão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20	São Luís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21	São Pedro da Água Branca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22	Tufilândia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23	Vila Nova dos Martírios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24	Vitória do Mearim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5" name="Google Shape;295;ge3f9f45c6f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7169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8" name="Google Shape;1448;gaa84d8af6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9" name="Google Shape;1449;gaa84d8af60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50" name="Google Shape;1450;gaa84d8af60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yout Personalizado">
  <p:cSld name="Layout Personalizado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de Título">
  <p:cSld name="2_Slide de Título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42612" y="6205348"/>
            <a:ext cx="5152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cxnSp>
        <p:nvCxnSpPr>
          <p:cNvPr id="20" name="Google Shape;20;p4"/>
          <p:cNvCxnSpPr/>
          <p:nvPr/>
        </p:nvCxnSpPr>
        <p:spPr>
          <a:xfrm>
            <a:off x="788565" y="8389"/>
            <a:ext cx="0" cy="6858000"/>
          </a:xfrm>
          <a:prstGeom prst="straightConnector1">
            <a:avLst/>
          </a:prstGeom>
          <a:noFill/>
          <a:ln w="12700" cap="flat" cmpd="sng">
            <a:solidFill>
              <a:srgbClr val="00346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" name="Google Shape;21;p4"/>
          <p:cNvCxnSpPr/>
          <p:nvPr/>
        </p:nvCxnSpPr>
        <p:spPr>
          <a:xfrm rot="10800000">
            <a:off x="10293292" y="629174"/>
            <a:ext cx="1703897" cy="0"/>
          </a:xfrm>
          <a:prstGeom prst="straightConnector1">
            <a:avLst/>
          </a:prstGeom>
          <a:noFill/>
          <a:ln w="28575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" name="Google Shape;22;p4"/>
          <p:cNvSpPr/>
          <p:nvPr/>
        </p:nvSpPr>
        <p:spPr>
          <a:xfrm rot="-8100000">
            <a:off x="-142614" y="3294776"/>
            <a:ext cx="285225" cy="285225"/>
          </a:xfrm>
          <a:prstGeom prst="rtTriangle">
            <a:avLst/>
          </a:prstGeom>
          <a:solidFill>
            <a:srgbClr val="0C63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4"/>
          <p:cNvCxnSpPr/>
          <p:nvPr/>
        </p:nvCxnSpPr>
        <p:spPr>
          <a:xfrm>
            <a:off x="201683" y="6118953"/>
            <a:ext cx="0" cy="167780"/>
          </a:xfrm>
          <a:prstGeom prst="straightConnector1">
            <a:avLst/>
          </a:prstGeom>
          <a:noFill/>
          <a:ln w="12700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24;p4"/>
          <p:cNvSpPr>
            <a:spLocks noGrp="1"/>
          </p:cNvSpPr>
          <p:nvPr>
            <p:ph type="pic" idx="2"/>
          </p:nvPr>
        </p:nvSpPr>
        <p:spPr>
          <a:xfrm>
            <a:off x="1584952" y="2827338"/>
            <a:ext cx="2794101" cy="3378010"/>
          </a:xfrm>
          <a:prstGeom prst="rect">
            <a:avLst/>
          </a:prstGeom>
          <a:noFill/>
          <a:ln w="12700" cap="flat" cmpd="sng">
            <a:solidFill>
              <a:srgbClr val="5C5B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>
            <a:spLocks noGrp="1"/>
          </p:cNvSpPr>
          <p:nvPr>
            <p:ph type="pic" idx="3"/>
          </p:nvPr>
        </p:nvSpPr>
        <p:spPr>
          <a:xfrm>
            <a:off x="5066382" y="2827338"/>
            <a:ext cx="2794101" cy="3378010"/>
          </a:xfrm>
          <a:prstGeom prst="rect">
            <a:avLst/>
          </a:prstGeom>
          <a:noFill/>
          <a:ln w="12700" cap="flat" cmpd="sng">
            <a:solidFill>
              <a:srgbClr val="5C5B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>
            <a:spLocks noGrp="1"/>
          </p:cNvSpPr>
          <p:nvPr>
            <p:ph type="pic" idx="4"/>
          </p:nvPr>
        </p:nvSpPr>
        <p:spPr>
          <a:xfrm>
            <a:off x="8547812" y="2827338"/>
            <a:ext cx="2794101" cy="3378010"/>
          </a:xfrm>
          <a:prstGeom prst="rect">
            <a:avLst/>
          </a:prstGeom>
          <a:noFill/>
          <a:ln w="12700" cap="flat" cmpd="sng">
            <a:solidFill>
              <a:srgbClr val="5C5B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l="-1" r="3658" b="423"/>
          <a:stretch/>
        </p:blipFill>
        <p:spPr>
          <a:xfrm>
            <a:off x="10304037" y="136909"/>
            <a:ext cx="1682406" cy="40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lide de Título">
  <p:cSld name="4_Slide de Título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02191" y="93507"/>
            <a:ext cx="2981848" cy="467156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142612" y="6205348"/>
            <a:ext cx="5152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cxnSp>
        <p:nvCxnSpPr>
          <p:cNvPr id="34" name="Google Shape;34;p6"/>
          <p:cNvCxnSpPr/>
          <p:nvPr/>
        </p:nvCxnSpPr>
        <p:spPr>
          <a:xfrm>
            <a:off x="788565" y="8389"/>
            <a:ext cx="0" cy="6858000"/>
          </a:xfrm>
          <a:prstGeom prst="straightConnector1">
            <a:avLst/>
          </a:prstGeom>
          <a:noFill/>
          <a:ln w="12700" cap="flat" cmpd="sng">
            <a:solidFill>
              <a:srgbClr val="00346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" name="Google Shape;35;p6"/>
          <p:cNvCxnSpPr/>
          <p:nvPr/>
        </p:nvCxnSpPr>
        <p:spPr>
          <a:xfrm rot="10800000">
            <a:off x="10293292" y="629174"/>
            <a:ext cx="1703897" cy="0"/>
          </a:xfrm>
          <a:prstGeom prst="straightConnector1">
            <a:avLst/>
          </a:prstGeom>
          <a:noFill/>
          <a:ln w="28575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" name="Google Shape;36;p6"/>
          <p:cNvSpPr/>
          <p:nvPr/>
        </p:nvSpPr>
        <p:spPr>
          <a:xfrm rot="-8100000">
            <a:off x="-142614" y="3294776"/>
            <a:ext cx="285225" cy="285225"/>
          </a:xfrm>
          <a:prstGeom prst="rtTriangle">
            <a:avLst/>
          </a:prstGeom>
          <a:solidFill>
            <a:srgbClr val="0C63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6"/>
          <p:cNvCxnSpPr/>
          <p:nvPr/>
        </p:nvCxnSpPr>
        <p:spPr>
          <a:xfrm>
            <a:off x="201683" y="6118953"/>
            <a:ext cx="0" cy="167780"/>
          </a:xfrm>
          <a:prstGeom prst="straightConnector1">
            <a:avLst/>
          </a:prstGeom>
          <a:noFill/>
          <a:ln w="12700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de Título">
  <p:cSld name="3_Slide de Títul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142612" y="6205348"/>
            <a:ext cx="5152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cxnSp>
        <p:nvCxnSpPr>
          <p:cNvPr id="40" name="Google Shape;40;p7"/>
          <p:cNvCxnSpPr/>
          <p:nvPr/>
        </p:nvCxnSpPr>
        <p:spPr>
          <a:xfrm>
            <a:off x="788565" y="8389"/>
            <a:ext cx="0" cy="6858000"/>
          </a:xfrm>
          <a:prstGeom prst="straightConnector1">
            <a:avLst/>
          </a:prstGeom>
          <a:noFill/>
          <a:ln w="12700" cap="flat" cmpd="sng">
            <a:solidFill>
              <a:srgbClr val="00346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1" name="Google Shape;41;p7"/>
          <p:cNvCxnSpPr/>
          <p:nvPr/>
        </p:nvCxnSpPr>
        <p:spPr>
          <a:xfrm rot="10800000">
            <a:off x="10293292" y="629174"/>
            <a:ext cx="1703897" cy="0"/>
          </a:xfrm>
          <a:prstGeom prst="straightConnector1">
            <a:avLst/>
          </a:prstGeom>
          <a:noFill/>
          <a:ln w="28575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2" name="Google Shape;42;p7"/>
          <p:cNvSpPr/>
          <p:nvPr/>
        </p:nvSpPr>
        <p:spPr>
          <a:xfrm rot="-8100000">
            <a:off x="-142614" y="3294776"/>
            <a:ext cx="285225" cy="285225"/>
          </a:xfrm>
          <a:prstGeom prst="rtTriangle">
            <a:avLst/>
          </a:prstGeom>
          <a:solidFill>
            <a:srgbClr val="0C63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" name="Google Shape;43;p7"/>
          <p:cNvCxnSpPr/>
          <p:nvPr/>
        </p:nvCxnSpPr>
        <p:spPr>
          <a:xfrm>
            <a:off x="201683" y="6118953"/>
            <a:ext cx="0" cy="167780"/>
          </a:xfrm>
          <a:prstGeom prst="straightConnector1">
            <a:avLst/>
          </a:prstGeom>
          <a:noFill/>
          <a:ln w="12700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7"/>
          <p:cNvSpPr>
            <a:spLocks noGrp="1"/>
          </p:cNvSpPr>
          <p:nvPr>
            <p:ph type="chart" idx="2"/>
          </p:nvPr>
        </p:nvSpPr>
        <p:spPr>
          <a:xfrm>
            <a:off x="1811338" y="2130425"/>
            <a:ext cx="9437687" cy="3070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l="-1" r="3658" b="423"/>
          <a:stretch/>
        </p:blipFill>
        <p:spPr>
          <a:xfrm>
            <a:off x="10304037" y="136909"/>
            <a:ext cx="1682406" cy="40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de Título">
  <p:cSld name="1_Slide de Título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142612" y="6205348"/>
            <a:ext cx="5152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cxnSp>
        <p:nvCxnSpPr>
          <p:cNvPr id="48" name="Google Shape;48;p8"/>
          <p:cNvCxnSpPr/>
          <p:nvPr/>
        </p:nvCxnSpPr>
        <p:spPr>
          <a:xfrm>
            <a:off x="788565" y="8389"/>
            <a:ext cx="0" cy="6858000"/>
          </a:xfrm>
          <a:prstGeom prst="straightConnector1">
            <a:avLst/>
          </a:prstGeom>
          <a:noFill/>
          <a:ln w="12700" cap="flat" cmpd="sng">
            <a:solidFill>
              <a:srgbClr val="00346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9" name="Google Shape;49;p8"/>
          <p:cNvCxnSpPr/>
          <p:nvPr/>
        </p:nvCxnSpPr>
        <p:spPr>
          <a:xfrm rot="10800000">
            <a:off x="10293292" y="629174"/>
            <a:ext cx="1703897" cy="0"/>
          </a:xfrm>
          <a:prstGeom prst="straightConnector1">
            <a:avLst/>
          </a:prstGeom>
          <a:noFill/>
          <a:ln w="28575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0" name="Google Shape;50;p8"/>
          <p:cNvSpPr/>
          <p:nvPr/>
        </p:nvSpPr>
        <p:spPr>
          <a:xfrm rot="-8100000">
            <a:off x="-142614" y="3294776"/>
            <a:ext cx="285225" cy="285225"/>
          </a:xfrm>
          <a:prstGeom prst="rtTriangle">
            <a:avLst/>
          </a:prstGeom>
          <a:solidFill>
            <a:srgbClr val="0C63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" name="Google Shape;51;p8"/>
          <p:cNvCxnSpPr/>
          <p:nvPr/>
        </p:nvCxnSpPr>
        <p:spPr>
          <a:xfrm>
            <a:off x="201683" y="6118953"/>
            <a:ext cx="0" cy="167780"/>
          </a:xfrm>
          <a:prstGeom prst="straightConnector1">
            <a:avLst/>
          </a:prstGeom>
          <a:noFill/>
          <a:ln w="12700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2" name="Google Shape;52;p8"/>
          <p:cNvSpPr>
            <a:spLocks noGrp="1"/>
          </p:cNvSpPr>
          <p:nvPr>
            <p:ph type="pic" idx="2"/>
          </p:nvPr>
        </p:nvSpPr>
        <p:spPr>
          <a:xfrm>
            <a:off x="788988" y="0"/>
            <a:ext cx="5175584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3" name="Google Shape;53;p8"/>
          <p:cNvPicPr preferRelativeResize="0"/>
          <p:nvPr/>
        </p:nvPicPr>
        <p:blipFill rotWithShape="1">
          <a:blip r:embed="rId2">
            <a:alphaModFix/>
          </a:blip>
          <a:srcRect l="-1" r="3658" b="423"/>
          <a:stretch/>
        </p:blipFill>
        <p:spPr>
          <a:xfrm>
            <a:off x="10304037" y="136909"/>
            <a:ext cx="1682406" cy="40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>
  <p:cSld name="Título e Conteúdo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42612" y="6205348"/>
            <a:ext cx="5152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cxnSp>
        <p:nvCxnSpPr>
          <p:cNvPr id="56" name="Google Shape;56;p9"/>
          <p:cNvCxnSpPr/>
          <p:nvPr/>
        </p:nvCxnSpPr>
        <p:spPr>
          <a:xfrm>
            <a:off x="788565" y="8389"/>
            <a:ext cx="0" cy="6858000"/>
          </a:xfrm>
          <a:prstGeom prst="straightConnector1">
            <a:avLst/>
          </a:prstGeom>
          <a:noFill/>
          <a:ln w="12700" cap="flat" cmpd="sng">
            <a:solidFill>
              <a:srgbClr val="00346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7" name="Google Shape;57;p9"/>
          <p:cNvCxnSpPr/>
          <p:nvPr/>
        </p:nvCxnSpPr>
        <p:spPr>
          <a:xfrm rot="10800000">
            <a:off x="10293292" y="629174"/>
            <a:ext cx="1703897" cy="0"/>
          </a:xfrm>
          <a:prstGeom prst="straightConnector1">
            <a:avLst/>
          </a:prstGeom>
          <a:noFill/>
          <a:ln w="28575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" name="Google Shape;58;p9"/>
          <p:cNvSpPr/>
          <p:nvPr/>
        </p:nvSpPr>
        <p:spPr>
          <a:xfrm rot="-8100000">
            <a:off x="-142614" y="3294776"/>
            <a:ext cx="285225" cy="285225"/>
          </a:xfrm>
          <a:prstGeom prst="rtTriangle">
            <a:avLst/>
          </a:prstGeom>
          <a:solidFill>
            <a:srgbClr val="0C63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" name="Google Shape;59;p9"/>
          <p:cNvCxnSpPr/>
          <p:nvPr/>
        </p:nvCxnSpPr>
        <p:spPr>
          <a:xfrm>
            <a:off x="201683" y="6118953"/>
            <a:ext cx="0" cy="167780"/>
          </a:xfrm>
          <a:prstGeom prst="straightConnector1">
            <a:avLst/>
          </a:prstGeom>
          <a:noFill/>
          <a:ln w="12700" cap="flat" cmpd="sng">
            <a:solidFill>
              <a:srgbClr val="0C63A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0" name="Google Shape;60;p9"/>
          <p:cNvSpPr>
            <a:spLocks noGrp="1"/>
          </p:cNvSpPr>
          <p:nvPr>
            <p:ph type="pic" idx="2"/>
          </p:nvPr>
        </p:nvSpPr>
        <p:spPr>
          <a:xfrm>
            <a:off x="7764681" y="2093053"/>
            <a:ext cx="3870849" cy="41936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1" name="Google Shape;61;p9"/>
          <p:cNvPicPr preferRelativeResize="0"/>
          <p:nvPr/>
        </p:nvPicPr>
        <p:blipFill rotWithShape="1">
          <a:blip r:embed="rId2">
            <a:alphaModFix/>
          </a:blip>
          <a:srcRect l="-1" r="3658" b="423"/>
          <a:stretch/>
        </p:blipFill>
        <p:spPr>
          <a:xfrm>
            <a:off x="10304037" y="136909"/>
            <a:ext cx="1682406" cy="40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>
  <p:cSld name="Em Branco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/>
          <p:nvPr/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23/03/2021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0"/>
          <p:cNvSpPr txBox="1"/>
          <p:nvPr/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0"/>
          <p:cNvSpPr/>
          <p:nvPr/>
        </p:nvSpPr>
        <p:spPr>
          <a:xfrm>
            <a:off x="-90540" y="-156939"/>
            <a:ext cx="12276944" cy="6981087"/>
          </a:xfrm>
          <a:prstGeom prst="rect">
            <a:avLst/>
          </a:prstGeom>
          <a:solidFill>
            <a:srgbClr val="002D4D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188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B3C6E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32" marR="0" lvl="1" indent="-17144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0"/>
          <p:cNvSpPr txBox="1"/>
          <p:nvPr/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0"/>
          <p:cNvSpPr/>
          <p:nvPr/>
        </p:nvSpPr>
        <p:spPr>
          <a:xfrm>
            <a:off x="9500889" y="-212208"/>
            <a:ext cx="5151839" cy="809626"/>
          </a:xfrm>
          <a:prstGeom prst="parallelogram">
            <a:avLst>
              <a:gd name="adj" fmla="val 25000"/>
            </a:avLst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0" descr="Logotipo&#10;&#10;Descrição gerad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58006" y="139653"/>
            <a:ext cx="1361540" cy="309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0" descr="Logotipo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0750" y="-411394"/>
            <a:ext cx="1395654" cy="1373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D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c46dabc7d7_0_0"/>
          <p:cNvSpPr/>
          <p:nvPr/>
        </p:nvSpPr>
        <p:spPr>
          <a:xfrm>
            <a:off x="1494763" y="2651760"/>
            <a:ext cx="3600088" cy="4200035"/>
          </a:xfrm>
          <a:custGeom>
            <a:avLst/>
            <a:gdLst/>
            <a:ahLst/>
            <a:cxnLst/>
            <a:rect l="l" t="t" r="r" b="b"/>
            <a:pathLst>
              <a:path w="4898079" h="5714333" extrusionOk="0">
                <a:moveTo>
                  <a:pt x="10948" y="5705788"/>
                </a:moveTo>
                <a:cubicBezTo>
                  <a:pt x="7299" y="3803859"/>
                  <a:pt x="3649" y="1901929"/>
                  <a:pt x="0" y="0"/>
                </a:cubicBezTo>
                <a:lnTo>
                  <a:pt x="4898079" y="0"/>
                </a:lnTo>
                <a:lnTo>
                  <a:pt x="2746942" y="5714333"/>
                </a:lnTo>
                <a:lnTo>
                  <a:pt x="10948" y="5705788"/>
                </a:lnTo>
                <a:close/>
              </a:path>
            </a:pathLst>
          </a:custGeom>
          <a:solidFill>
            <a:srgbClr val="73BF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73BFE8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c46dabc7d7_0_0"/>
          <p:cNvSpPr/>
          <p:nvPr/>
        </p:nvSpPr>
        <p:spPr>
          <a:xfrm>
            <a:off x="-18431" y="-1"/>
            <a:ext cx="5877695" cy="6857200"/>
          </a:xfrm>
          <a:custGeom>
            <a:avLst/>
            <a:gdLst/>
            <a:ahLst/>
            <a:cxnLst/>
            <a:rect l="l" t="t" r="r" b="b"/>
            <a:pathLst>
              <a:path w="4898079" h="5714333" extrusionOk="0">
                <a:moveTo>
                  <a:pt x="10948" y="5705788"/>
                </a:moveTo>
                <a:cubicBezTo>
                  <a:pt x="7299" y="3803859"/>
                  <a:pt x="3649" y="1901929"/>
                  <a:pt x="0" y="0"/>
                </a:cubicBezTo>
                <a:lnTo>
                  <a:pt x="4898079" y="0"/>
                </a:lnTo>
                <a:lnTo>
                  <a:pt x="2746942" y="5714333"/>
                </a:lnTo>
                <a:lnTo>
                  <a:pt x="10948" y="5705788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14267" b="-14277"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gc46dabc7d7_0_0"/>
          <p:cNvSpPr txBox="1"/>
          <p:nvPr/>
        </p:nvSpPr>
        <p:spPr>
          <a:xfrm>
            <a:off x="6233313" y="966131"/>
            <a:ext cx="5556300" cy="2846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tabLst/>
              <a:defRPr/>
            </a:pPr>
            <a:r>
              <a:rPr kumimoji="0" lang="pt-BR" sz="37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Desafios do Financiamento e Cumprimento das normas relativas à Educação</a:t>
            </a:r>
            <a:endParaRPr kumimoji="0" sz="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25" name="Google Shape;525;gc46dabc7d7_0_0"/>
          <p:cNvSpPr txBox="1"/>
          <p:nvPr/>
        </p:nvSpPr>
        <p:spPr>
          <a:xfrm>
            <a:off x="6233325" y="3496550"/>
            <a:ext cx="4692900" cy="19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pt-BR" sz="18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8 de outubro </a:t>
            </a: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de 2021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26" name="Google Shape;526;gc46dabc7d7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40375" y="5856450"/>
            <a:ext cx="3280858" cy="75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D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4"/>
          <p:cNvSpPr/>
          <p:nvPr/>
        </p:nvSpPr>
        <p:spPr>
          <a:xfrm>
            <a:off x="257000" y="212597"/>
            <a:ext cx="1005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tabLst/>
              <a:defRPr/>
            </a:pPr>
            <a:r>
              <a: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PADRÃO DE FINANCIAMENTO DA EDUCAÇÃO PÚBLICA BRASILEIRA</a:t>
            </a:r>
          </a:p>
        </p:txBody>
      </p:sp>
      <p:cxnSp>
        <p:nvCxnSpPr>
          <p:cNvPr id="408" name="Google Shape;408;p44"/>
          <p:cNvCxnSpPr/>
          <p:nvPr/>
        </p:nvCxnSpPr>
        <p:spPr>
          <a:xfrm>
            <a:off x="257825" y="653825"/>
            <a:ext cx="12408300" cy="0"/>
          </a:xfrm>
          <a:prstGeom prst="straightConnector1">
            <a:avLst/>
          </a:prstGeom>
          <a:noFill/>
          <a:ln w="38100" cap="flat" cmpd="sng">
            <a:solidFill>
              <a:srgbClr val="73BFE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" name="Google Shape;409;p44"/>
          <p:cNvSpPr txBox="1"/>
          <p:nvPr/>
        </p:nvSpPr>
        <p:spPr>
          <a:xfrm>
            <a:off x="142612" y="6196959"/>
            <a:ext cx="51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fld id="{00000000-1234-1234-1234-123412341234}" type="slidenum">
              <a:rPr kumimoji="0" lang="pt-BR" sz="11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t>2</a:t>
            </a:fld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43207" y="144182"/>
            <a:ext cx="1879900" cy="4335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BBF56D52-F294-46F9-A005-A98AFF7DF96F}"/>
              </a:ext>
            </a:extLst>
          </p:cNvPr>
          <p:cNvSpPr txBox="1"/>
          <p:nvPr/>
        </p:nvSpPr>
        <p:spPr>
          <a:xfrm>
            <a:off x="257000" y="729949"/>
            <a:ext cx="11677175" cy="57240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Montserrat" panose="020B0604020202020204" charset="0"/>
                <a:cs typeface="Arial" panose="020B0604020202020204" pitchFamily="34" charset="0"/>
              </a:rPr>
              <a:t>Conjuntura Fiscal favorável, dificuldade e planejamento, Aumento Fundeb, Precatório FUNDEF </a:t>
            </a:r>
          </a:p>
          <a:p>
            <a:pPr marL="342900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Montserrat" panose="020B0604020202020204" charset="0"/>
                <a:cs typeface="Arial" panose="020B0604020202020204" pitchFamily="34" charset="0"/>
              </a:rPr>
              <a:t>Vinculação constitucional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MDE; (sujeito a oscilação dos ciclos econômicos);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Vinculação constitucional – A EC 95;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PEC 13/2021 – Compensação em 2023</a:t>
            </a:r>
          </a:p>
          <a:p>
            <a:pPr marL="342900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Montserrat" panose="020B0604020202020204" charset="0"/>
                <a:cs typeface="Arial" panose="020B0604020202020204" pitchFamily="34" charset="0"/>
              </a:rPr>
              <a:t>Salário Educação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Problemática da distribuição que não considera matrículas nacionais;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Queda da massa salarial;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Não pode pagar salários nem pode ser usado para complementar Fundeb;</a:t>
            </a:r>
            <a:endParaRPr lang="pt-BR" sz="1600" dirty="0">
              <a:solidFill>
                <a:srgbClr val="73BFE8"/>
              </a:solidFill>
              <a:latin typeface="Montserrat" panose="020B060402020202020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Montserrat" panose="020B0604020202020204" charset="0"/>
                <a:cs typeface="Arial" panose="020B0604020202020204" pitchFamily="34" charset="0"/>
              </a:rPr>
              <a:t>Royalties – uso apenas pela União;</a:t>
            </a:r>
          </a:p>
          <a:p>
            <a:pPr marL="342900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Montserrat" panose="020B0604020202020204" charset="0"/>
                <a:cs typeface="Arial" panose="020B0604020202020204" pitchFamily="34" charset="0"/>
              </a:rPr>
              <a:t>Programas Suplementares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PNAE, PNATE, PDDE, PAR, PNLD e outros.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Garantido pela Emenda Constitucional 59</a:t>
            </a:r>
          </a:p>
          <a:p>
            <a:pPr marL="342900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Montserrat" panose="020B0604020202020204" charset="0"/>
                <a:cs typeface="Arial" panose="020B0604020202020204" pitchFamily="34" charset="0"/>
              </a:rPr>
              <a:t>FUNDEB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Complementação da União somente 30% é MDE;</a:t>
            </a:r>
          </a:p>
          <a:p>
            <a:pPr marL="800100" lvl="1" indent="-342900">
              <a:lnSpc>
                <a:spcPct val="150000"/>
              </a:lnSpc>
              <a:buClr>
                <a:srgbClr val="73BFE8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73BFE8"/>
                </a:solidFill>
                <a:latin typeface="Montserrat" panose="020B0604020202020204" charset="0"/>
                <a:cs typeface="Arial" panose="020B0604020202020204" pitchFamily="34" charset="0"/>
              </a:rPr>
              <a:t>FUNDEB – Complementação não é impactada pela EC 95;</a:t>
            </a:r>
          </a:p>
        </p:txBody>
      </p:sp>
    </p:spTree>
    <p:extLst>
      <p:ext uri="{BB962C8B-B14F-4D97-AF65-F5344CB8AC3E}">
        <p14:creationId xmlns:p14="http://schemas.microsoft.com/office/powerpoint/2010/main" val="55343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D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4"/>
          <p:cNvSpPr/>
          <p:nvPr/>
        </p:nvSpPr>
        <p:spPr>
          <a:xfrm>
            <a:off x="257000" y="212597"/>
            <a:ext cx="1005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tabLst/>
              <a:defRPr/>
            </a:pPr>
            <a:r>
              <a:rPr kumimoji="0" lang="pt-BR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FUNDEB – EC 108</a:t>
            </a:r>
          </a:p>
        </p:txBody>
      </p:sp>
      <p:cxnSp>
        <p:nvCxnSpPr>
          <p:cNvPr id="408" name="Google Shape;408;p44"/>
          <p:cNvCxnSpPr/>
          <p:nvPr/>
        </p:nvCxnSpPr>
        <p:spPr>
          <a:xfrm>
            <a:off x="257825" y="653825"/>
            <a:ext cx="12408300" cy="0"/>
          </a:xfrm>
          <a:prstGeom prst="straightConnector1">
            <a:avLst/>
          </a:prstGeom>
          <a:noFill/>
          <a:ln w="38100" cap="flat" cmpd="sng">
            <a:solidFill>
              <a:srgbClr val="73BFE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" name="Google Shape;409;p44"/>
          <p:cNvSpPr txBox="1"/>
          <p:nvPr/>
        </p:nvSpPr>
        <p:spPr>
          <a:xfrm>
            <a:off x="142612" y="6196959"/>
            <a:ext cx="51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fld id="{00000000-1234-1234-1234-123412341234}" type="slidenum">
              <a:rPr kumimoji="0" lang="pt-BR" sz="11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t>3</a:t>
            </a:fld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43207" y="144182"/>
            <a:ext cx="1879900" cy="4335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BBF56D52-F294-46F9-A005-A98AFF7DF96F}"/>
              </a:ext>
            </a:extLst>
          </p:cNvPr>
          <p:cNvSpPr txBox="1"/>
          <p:nvPr/>
        </p:nvSpPr>
        <p:spPr>
          <a:xfrm>
            <a:off x="257000" y="1079324"/>
            <a:ext cx="11677175" cy="558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Avanço: Permanente, Redução da desigualdade entre Sistemas VAAT (Redes), Redistribuição VAAR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Questão operacional – modelo muito complexo e fortemente impactado pela capacidade de levantamento de dados reais da contabilidade pública de todos os entes federados.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Regulamentação complexa;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srgbClr val="73BFE8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VAAF </a:t>
            </a:r>
            <a:r>
              <a:rPr kumimoji="0" lang="pt-BR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= Dificuldades operacionais da União (Tesouro Nacional, BB, INEP e FNDE);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srgbClr val="73BFE8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VAAT </a:t>
            </a:r>
            <a:r>
              <a:rPr kumimoji="0" lang="pt-BR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= Apuração complexa em função prestação informações de municípios, Municípios inabilitados porque descumpriram regras FNDE e Tesouro; Artigo 169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srgbClr val="73BFE8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VAAR </a:t>
            </a:r>
            <a:r>
              <a:rPr kumimoji="0" lang="pt-BR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= Inicia apenas em 2023. Ainda mais complexo porque tem condicionalidades difíceis de serem aprovadas e comprovadas. Distribuição ICMS; Regime de colaboração; Indicadores sócio econômicos e de desempenho;</a:t>
            </a:r>
          </a:p>
        </p:txBody>
      </p:sp>
    </p:spTree>
    <p:extLst>
      <p:ext uri="{BB962C8B-B14F-4D97-AF65-F5344CB8AC3E}">
        <p14:creationId xmlns:p14="http://schemas.microsoft.com/office/powerpoint/2010/main" val="376119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D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4"/>
          <p:cNvSpPr/>
          <p:nvPr/>
        </p:nvSpPr>
        <p:spPr>
          <a:xfrm>
            <a:off x="257000" y="212597"/>
            <a:ext cx="1005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tabLst/>
              <a:defRPr/>
            </a:pPr>
            <a:r>
              <a:rPr kumimoji="0" lang="pt-BR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DIFICULDADES OPERACIONAIS DA REGULAMENTAÇÃO</a:t>
            </a:r>
          </a:p>
        </p:txBody>
      </p:sp>
      <p:cxnSp>
        <p:nvCxnSpPr>
          <p:cNvPr id="408" name="Google Shape;408;p44"/>
          <p:cNvCxnSpPr/>
          <p:nvPr/>
        </p:nvCxnSpPr>
        <p:spPr>
          <a:xfrm>
            <a:off x="257825" y="653825"/>
            <a:ext cx="12408300" cy="0"/>
          </a:xfrm>
          <a:prstGeom prst="straightConnector1">
            <a:avLst/>
          </a:prstGeom>
          <a:noFill/>
          <a:ln w="38100" cap="flat" cmpd="sng">
            <a:solidFill>
              <a:srgbClr val="73BFE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" name="Google Shape;409;p44"/>
          <p:cNvSpPr txBox="1"/>
          <p:nvPr/>
        </p:nvSpPr>
        <p:spPr>
          <a:xfrm>
            <a:off x="142612" y="6196959"/>
            <a:ext cx="515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fld id="{00000000-1234-1234-1234-123412341234}" type="slidenum">
              <a:rPr kumimoji="0" lang="pt-BR" sz="11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t>4</a:t>
            </a:fld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43207" y="144182"/>
            <a:ext cx="1879900" cy="4335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BBF56D52-F294-46F9-A005-A98AFF7DF96F}"/>
              </a:ext>
            </a:extLst>
          </p:cNvPr>
          <p:cNvSpPr txBox="1"/>
          <p:nvPr/>
        </p:nvSpPr>
        <p:spPr>
          <a:xfrm>
            <a:off x="257000" y="1079324"/>
            <a:ext cx="11677175" cy="3425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Complexidade para o pagamento da folha via banco oficial – BB e Caixa;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Cumprimento do pagamento de pessoal = 70%; LRF e LC 173;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Remissão à LDB – Artigo 61;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Uso obrigatório de 50% do VAAT para educação infantil bem como 15% VAAT para despesas de capital;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rgbClr val="73BFE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20B0604020202020204" charset="0"/>
                <a:cs typeface="Arial" panose="020B0604020202020204" pitchFamily="34" charset="0"/>
                <a:sym typeface="Arial"/>
              </a:rPr>
              <a:t>Vedação pagamento de aposentadorias e pensões;</a:t>
            </a:r>
          </a:p>
        </p:txBody>
      </p:sp>
    </p:spTree>
    <p:extLst>
      <p:ext uri="{BB962C8B-B14F-4D97-AF65-F5344CB8AC3E}">
        <p14:creationId xmlns:p14="http://schemas.microsoft.com/office/powerpoint/2010/main" val="4055569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4D"/>
        </a:solidFill>
        <a:effectLst/>
      </p:bgPr>
    </p:bg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77"/>
          <p:cNvSpPr/>
          <p:nvPr/>
        </p:nvSpPr>
        <p:spPr>
          <a:xfrm>
            <a:off x="-2771275" y="-228600"/>
            <a:ext cx="7434600" cy="7315200"/>
          </a:xfrm>
          <a:prstGeom prst="parallelogram">
            <a:avLst>
              <a:gd name="adj" fmla="val 28291"/>
            </a:avLst>
          </a:prstGeom>
          <a:solidFill>
            <a:srgbClr val="008AC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53" name="Google Shape;1453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65204" y="2524033"/>
            <a:ext cx="5296025" cy="18099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00204C"/>
      </a:dk2>
      <a:lt2>
        <a:srgbClr val="003A78"/>
      </a:lt2>
      <a:accent1>
        <a:srgbClr val="0C62AA"/>
      </a:accent1>
      <a:accent2>
        <a:srgbClr val="008AC8"/>
      </a:accent2>
      <a:accent3>
        <a:srgbClr val="73BEE8"/>
      </a:accent3>
      <a:accent4>
        <a:srgbClr val="5B5B5E"/>
      </a:accent4>
      <a:accent5>
        <a:srgbClr val="3AAE95"/>
      </a:accent5>
      <a:accent6>
        <a:srgbClr val="8AC8C0"/>
      </a:accent6>
      <a:hlink>
        <a:srgbClr val="2B8670"/>
      </a:hlink>
      <a:folHlink>
        <a:srgbClr val="89A85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628</Words>
  <Application>Microsoft Office PowerPoint</Application>
  <PresentationFormat>Widescreen</PresentationFormat>
  <Paragraphs>111</Paragraphs>
  <Slides>5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Montserrat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Rachel Costa Monteiro</cp:lastModifiedBy>
  <cp:revision>4</cp:revision>
  <dcterms:modified xsi:type="dcterms:W3CDTF">2021-10-08T18:44:38Z</dcterms:modified>
</cp:coreProperties>
</file>