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456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docProps/app.xml><?xml version="1.0" encoding="utf-8"?>
<Properties xmlns="http://schemas.openxmlformats.org/officeDocument/2006/extended-properties" xmlns:vt="http://schemas.openxmlformats.org/officeDocument/2006/docPropsVTypes">
  <TotalTime>2515</TotalTime>
  <Words>1350</Words>
  <Application>Microsoft Office PowerPoint</Application>
  <PresentationFormat>Widescreen</PresentationFormat>
  <Paragraphs>120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Wingdings</vt:lpstr>
      <vt:lpstr>Tema do Office</vt:lpstr>
      <vt:lpstr>Apresentação do PowerPoint</vt:lpstr>
      <vt:lpstr>Transação </vt:lpstr>
      <vt:lpstr>Transação no MRJ</vt:lpstr>
      <vt:lpstr>Nova Lei de Transação MRJ</vt:lpstr>
      <vt:lpstr>Nova Lei de Transação MRJ</vt:lpstr>
      <vt:lpstr>Transação Individualizada  (Decreto 50.032/2021)</vt:lpstr>
      <vt:lpstr>Transação Individualizada</vt:lpstr>
      <vt:lpstr>Transação Individualizada</vt:lpstr>
      <vt:lpstr>Transação Recuperação Judicial  (Decreto 53.595/2023)</vt:lpstr>
      <vt:lpstr>Transação por Adesão (Decreto 50.032/2021)</vt:lpstr>
      <vt:lpstr>Transação por Adesão (Decreto 52.449/2023 – Carioca em Dia)</vt:lpstr>
      <vt:lpstr>CONCLUSÕES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Transação  Município do Rio de Janeiro (MRJ)</dc:title>
  <dc:creator>Ivo Marinho de Barros Jr</dc:creator>
  <cp:lastModifiedBy>Ivo Marinho de Barros</cp:lastModifiedBy>
  <cp:revision>24</cp:revision>
  <cp:lastPrinted>2024-09-03T16:05:48Z</cp:lastPrinted>
  <dcterms:created xsi:type="dcterms:W3CDTF">2021-10-27T19:42:09Z</dcterms:created>
  <dcterms:modified xsi:type="dcterms:W3CDTF">2024-12-06T09:50:29Z</dcterms:modified>
</cp:coreProperties>
</file>