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2B8F32-1D68-2AB4-67FA-650CE90B3F90}" name="José Victor Mrovinski Pereira" initials="JV" userId="S::jose.pereira@softplan.com.br::f94622a0-2cb8-4dee-bd7f-f44471657199" providerId="AD"/>
  <p188:author id="{3523B9A2-0FED-8F54-E4C4-1EC85BCEC47D}" name="Fernanda Santos de Araújo" initials="FA" userId="S::fernanda.araujo@softplan.com.br::02fe2c89-4512-4918-a09f-9fb63fc1dcf7" providerId="AD"/>
  <p188:author id="{A9A2D0A4-3F85-B20A-9C7A-266A2B9D7519}" name="Taynara Nakayama da Silva" initials="TS" userId="S::taynara.silva@softplan.com.br::87f0eebd-4249-44df-acd4-5874b46696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CC"/>
    <a:srgbClr val="00838F"/>
    <a:srgbClr val="2E597A"/>
    <a:srgbClr val="9FA3B8"/>
    <a:srgbClr val="2A2F49"/>
    <a:srgbClr val="181A29"/>
    <a:srgbClr val="DCDEEA"/>
    <a:srgbClr val="00B4B8"/>
    <a:srgbClr val="EAEAEA"/>
    <a:srgbClr val="9DA2B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7CA8F-6B4F-2BE1-50B5-03DAEF3F6758}" v="98" dt="2024-12-03T21:09:01.017"/>
    <p1510:client id="{04D2F0ED-3623-601F-59EA-52D470CB6FEF}" v="18" dt="2024-12-03T11:42:04.938"/>
    <p1510:client id="{69875E87-44F6-3964-8583-EBEFF25AA484}" v="18" dt="2024-12-03T13:56:22.5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7265"/>
        <p:guide orient="horz" pos="436"/>
        <p:guide orient="horz" pos="3884"/>
        <p:guide pos="415"/>
      </p:guideLst>
    </p:cSldViewPr>
  </p:slideViewPr>
  <p:gridSpacing cx="76200" cy="76200"/>
</p:viewPr>
</file>

<file path=ppt/comments/modernComment_198_9A412E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E3CC986-3C0F-4427-8B8F-1F3C1D8286DB}" authorId="{3523B9A2-0FED-8F54-E4C4-1EC85BCEC47D}" created="2024-11-29T12:01:31.741">
    <pc:sldMkLst xmlns:pc="http://schemas.microsoft.com/office/powerpoint/2013/main/command">
      <pc:docMk/>
      <pc:sldMk cId="161747684" sldId="408"/>
    </pc:sldMkLst>
    <p188:txBody>
      <a:bodyPr/>
      <a:lstStyle/>
      <a:p>
        <a:r>
          <a:rPr lang="pt-BR"/>
          <a:t>Vale adicionar foto da cidade tbm e os ícones como no slide anterior. </a:t>
        </a:r>
      </a:p>
    </p188:txBody>
  </p188:cm>
</p188:cmLst>
</file>

<file path=ppt/comments/modernComment_1AB_F49DA0E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F9E9B2-70E9-42F9-9551-6177E6E74216}" authorId="{3523B9A2-0FED-8F54-E4C4-1EC85BCEC47D}" created="2024-11-27T21:10:18.42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03971042" sldId="427"/>
      <ac:spMk id="3" creationId="{7EBFD81A-43C5-585F-30EA-E67795532A70}"/>
      <ac:txMk cp="254">
        <ac:context len="255" hash="424448477"/>
      </ac:txMk>
    </ac:txMkLst>
    <p188:pos x="5191932" y="3370881"/>
    <p188:txBody>
      <a:bodyPr/>
      <a:lstStyle/>
      <a:p>
        <a:r>
          <a:rPr lang="pt-BR"/>
          <a:t>como frase de destaque (centralizada?)</a:t>
        </a:r>
      </a:p>
    </p188:txBody>
  </p188:cm>
</p188:cmLst>
</file>

<file path=ppt/comments/modernComment_1AC_C5F242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084471-0FB3-4304-AD16-8E85169CA995}" authorId="{3523B9A2-0FED-8F54-E4C4-1EC85BCEC47D}" created="2024-11-27T21:13:02.84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20988171" sldId="428"/>
      <ac:spMk id="3" creationId="{D7568969-0DE0-3BC0-D012-797C9A0C9CE2}"/>
      <ac:txMk cp="145">
        <ac:context len="148" hash="1105207518"/>
      </ac:txMk>
    </ac:txMkLst>
    <p188:pos x="7232542" y="1343186"/>
    <p188:txBody>
      <a:bodyPr/>
      <a:lstStyle/>
      <a:p>
        <a:r>
          <a:rPr lang="pt-BR"/>
          <a:t>Frase de destaque tbm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fb8058-0be4-42b4-83b4-3a6b0a175f92">
      <Terms xmlns="http://schemas.microsoft.com/office/infopath/2007/PartnerControls"/>
    </lcf76f155ced4ddcb4097134ff3c332f>
    <TaxCatchAll xmlns="4f24e01c-8e7c-4c28-b3b7-774eee3eaa47" xsi:nil="true"/>
    <MediaLengthInSeconds xmlns="9bfb8058-0be4-42b4-83b4-3a6b0a175f92" xsi:nil="true"/>
    <SharedWithUsers xmlns="4f24e01c-8e7c-4c28-b3b7-774eee3eaa47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09B1CD1EE692D409CD9B8A15FD6C126" ma:contentTypeVersion="17" ma:contentTypeDescription="Crie um novo documento." ma:contentTypeScope="" ma:versionID="adc752ac212e53d61f8114aa31349b29">
  <xsd:schema xmlns:xsd="http://www.w3.org/2001/XMLSchema" xmlns:xs="http://www.w3.org/2001/XMLSchema" xmlns:p="http://schemas.microsoft.com/office/2006/metadata/properties" xmlns:ns2="9bfb8058-0be4-42b4-83b4-3a6b0a175f92" xmlns:ns3="4f24e01c-8e7c-4c28-b3b7-774eee3eaa47" targetNamespace="http://schemas.microsoft.com/office/2006/metadata/properties" ma:root="true" ma:fieldsID="37e67035cde36a20983ac31682bcfddc" ns2:_="" ns3:_="">
    <xsd:import namespace="9bfb8058-0be4-42b4-83b4-3a6b0a175f92"/>
    <xsd:import namespace="4f24e01c-8e7c-4c28-b3b7-774eee3eaa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fb8058-0be4-42b4-83b4-3a6b0a175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Marcações de imagem" ma:readOnly="false" ma:fieldId="{5cf76f15-5ced-4ddc-b409-7134ff3c332f}" ma:taxonomyMulti="true" ma:sspId="ca191bf4-1fd1-4677-b8ac-7924e055e5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24e01c-8e7c-4c28-b3b7-774eee3eaa4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af565ff-7fd8-4418-a707-8baef5627ade}" ma:internalName="TaxCatchAll" ma:showField="CatchAllData" ma:web="4f24e01c-8e7c-4c28-b3b7-774eee3eaa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51374D-7AE6-4050-8F28-7C92F301ACC8}">
  <ds:schemaRefs>
    <ds:schemaRef ds:uri="4f24e01c-8e7c-4c28-b3b7-774eee3eaa47"/>
    <ds:schemaRef ds:uri="9bfb8058-0be4-42b4-83b4-3a6b0a175f9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AB18859-188B-47B9-8E08-47A3D9A510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7D720A-3A10-405A-ADB0-0319CF138C90}">
  <ds:schemaRefs>
    <ds:schemaRef ds:uri="4f24e01c-8e7c-4c28-b3b7-774eee3eaa47"/>
    <ds:schemaRef ds:uri="9bfb8058-0be4-42b4-83b4-3a6b0a175f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Application>Microsoft Office PowerPoint</Application>
  <PresentationFormat>Widescreen</PresentationFormat>
  <Slides>31</Slides>
  <Notes>9</Notes>
  <HiddenSlides>1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Tema do Grupo Softplan</vt:lpstr>
      <vt:lpstr>Modernizando a Execução Fiscal: Tecnologias para o cumprimento   da Resolução nº 547 do CNJ  </vt:lpstr>
      <vt:lpstr>+ de 8.000 clientes</vt:lpstr>
      <vt:lpstr>Integridade  Empresarial</vt:lpstr>
      <vt:lpstr>Problemáticas</vt:lpstr>
      <vt:lpstr>Soluções</vt:lpstr>
      <vt:lpstr>Nossa proposta de valor</vt:lpstr>
      <vt:lpstr>Apresentação do PowerPoint</vt:lpstr>
      <vt:lpstr>Apresentação do PowerPoint</vt:lpstr>
      <vt:lpstr>Âmbito da Execução Fiscal</vt:lpstr>
      <vt:lpstr>Apresentação do PowerPoint</vt:lpstr>
      <vt:lpstr>Cobrança Administrativa/Conciliatória </vt:lpstr>
      <vt:lpstr>Cobrança Administrativa/Conciliatória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SAJ Procuradorias</vt:lpstr>
      <vt:lpstr>"Com a implantação do SAJ, foi possível permanecer trabalhando em home office mesmo após o fim da pandemia, provando que, com as ferramentas certas, o trabalho remoto contribui para o aumento da produtividade."</vt:lpstr>
      <vt:lpstr>Aumento de aprox. R$ 4,9 milhões na arrecadação de Dívidas Ativas </vt:lpstr>
      <vt:lpstr>Tempo médio para o encerramento  de pendências:</vt:lpstr>
      <vt:lpstr>63 mil Processos ajuizados em 2023</vt:lpstr>
      <vt:lpstr>4 mil Processos ajuizados em 2023</vt:lpstr>
      <vt:lpstr>1,04 milhões de impressões de papel evitadas  em 2023</vt:lpstr>
      <vt:lpstr>A cada R$ 1 investido no SAJ Procuradorias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José Victor Mrovinski Pereira</dc:creator>
  <cp:keywords/>
  <dc:description/>
  <cp:revision>2</cp:revision>
  <dcterms:created xsi:type="dcterms:W3CDTF">2024-08-19T18:53:33Z</dcterms:created>
  <dcterms:modified xsi:type="dcterms:W3CDTF">2024-12-03T22:44:10Z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0x010100B09B1CD1EE692D409CD9B8A15FD6C126</vt:lpwstr>
  </property>
  <property fmtid="{D5CDD505-2E9C-101B-9397-08002B2CF9AE}" pid="3" name="Order">
    <vt:lpwstr>120100.000000000</vt:lpwstr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_activity">
    <vt:lpwstr>{"FileActivityType":"9","FileActivityTimeStamp":"2024-09-16T10:53:37.803Z","FileActivityUsersOnPage":[{"DisplayName":"José Victor Mrovinski Pereira","Id":"jose.pereira@softplan.com.br"}],"FileActivityNavigationId":null}</vt:lpwstr>
  </property>
  <property fmtid="{D5CDD505-2E9C-101B-9397-08002B2CF9AE}" pid="8" name="TriggerFlowInfo">
    <vt:lpwstr/>
  </property>
</Properties>
</file>