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3"/>
  </p:notesMasterIdLst>
  <p:sldIdLst>
    <p:sldId id="258" r:id="rId2"/>
  </p:sldIdLst>
  <p:sldSz cx="20104100" cy="11309350"/>
  <p:notesSz cx="20104100" cy="113093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051">
          <p15:clr>
            <a:srgbClr val="747775"/>
          </p15:clr>
        </p15:guide>
        <p15:guide id="2" pos="6332">
          <p15:clr>
            <a:srgbClr val="747775"/>
          </p15:clr>
        </p15:guide>
        <p15:guide id="3" pos="9704">
          <p15:clr>
            <a:srgbClr val="747775"/>
          </p15:clr>
        </p15:guide>
        <p15:guide id="4" orient="horz" pos="2065">
          <p15:clr>
            <a:srgbClr val="747775"/>
          </p15:clr>
        </p15:guide>
        <p15:guide id="5" orient="horz" pos="5294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é Akerma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001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2242" y="965"/>
      </p:cViewPr>
      <p:guideLst>
        <p:guide pos="3051"/>
        <p:guide pos="6332"/>
        <p:guide pos="9704"/>
        <p:guide orient="horz" pos="2065"/>
        <p:guide orient="horz" pos="529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351350" y="848200"/>
            <a:ext cx="13403400" cy="4241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75640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316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1190786" y="1279009"/>
            <a:ext cx="3298825" cy="1504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150" b="1" i="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1190786" y="1279009"/>
            <a:ext cx="3298825" cy="1504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150" b="1" i="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190786" y="1279009"/>
            <a:ext cx="3298825" cy="1504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50" b="1" i="0" u="none" strike="noStrike" cap="none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348131" y="623031"/>
            <a:ext cx="1063004" cy="1055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102035" y="6413012"/>
            <a:ext cx="1002063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084265" y="3555717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8845708" y="2522868"/>
            <a:ext cx="1258391" cy="1266558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9"/>
          <p:cNvSpPr txBox="1"/>
          <p:nvPr/>
        </p:nvSpPr>
        <p:spPr>
          <a:xfrm>
            <a:off x="2774928" y="2522868"/>
            <a:ext cx="15309337" cy="702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lvl="0" algn="ctr">
              <a:lnSpc>
                <a:spcPct val="114676"/>
              </a:lnSpc>
            </a:pPr>
            <a:r>
              <a:rPr lang="pt-BR" sz="6600" dirty="0" smtClean="0">
                <a:solidFill>
                  <a:srgbClr val="1F348B"/>
                </a:solidFill>
              </a:rPr>
              <a:t>Os Presidentes das Comissões Permanentes, Vice-Presidentes Temáticos e os Conselheiros Fiscais assinarão seus </a:t>
            </a:r>
            <a:r>
              <a:rPr lang="pt-BR" sz="6600" b="1" dirty="0" smtClean="0">
                <a:solidFill>
                  <a:srgbClr val="1F348B"/>
                </a:solidFill>
              </a:rPr>
              <a:t>termos de posse </a:t>
            </a:r>
            <a:r>
              <a:rPr lang="pt-BR" sz="6600" dirty="0" smtClean="0">
                <a:solidFill>
                  <a:srgbClr val="1F348B"/>
                </a:solidFill>
              </a:rPr>
              <a:t>no palco durante o </a:t>
            </a:r>
            <a:r>
              <a:rPr lang="pt-BR" sz="6600" b="1" dirty="0" smtClean="0">
                <a:solidFill>
                  <a:srgbClr val="1F348B"/>
                </a:solidFill>
              </a:rPr>
              <a:t>coquetel</a:t>
            </a:r>
            <a:r>
              <a:rPr lang="pt-BR" sz="6600" dirty="0" smtClean="0">
                <a:solidFill>
                  <a:srgbClr val="1F348B"/>
                </a:solidFill>
              </a:rPr>
              <a:t> realizado no espaço de exposição.</a:t>
            </a:r>
            <a:endParaRPr sz="5400" dirty="0">
              <a:sym typeface="Arial"/>
            </a:endParaRPr>
          </a:p>
        </p:txBody>
      </p:sp>
      <p:pic>
        <p:nvPicPr>
          <p:cNvPr id="82" name="Google Shape;8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686615" y="9713100"/>
            <a:ext cx="1063004" cy="1055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>
            <a:off x="-6348" y="3975893"/>
            <a:ext cx="1002063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0800000">
            <a:off x="882630" y="6712563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rot="10800000">
            <a:off x="-6349" y="7602169"/>
            <a:ext cx="1258391" cy="126655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81;p9"/>
          <p:cNvSpPr txBox="1"/>
          <p:nvPr/>
        </p:nvSpPr>
        <p:spPr>
          <a:xfrm>
            <a:off x="7269825" y="293928"/>
            <a:ext cx="6319542" cy="1713669"/>
          </a:xfrm>
          <a:prstGeom prst="rect">
            <a:avLst/>
          </a:prstGeom>
          <a:solidFill>
            <a:srgbClr val="FAB001"/>
          </a:solidFill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lvl="0" algn="ctr">
              <a:lnSpc>
                <a:spcPct val="114676"/>
              </a:lnSpc>
            </a:pPr>
            <a:r>
              <a:rPr lang="pt-BR" sz="9600" b="1" dirty="0" smtClean="0">
                <a:solidFill>
                  <a:srgbClr val="1F348B"/>
                </a:solidFill>
              </a:rPr>
              <a:t>AVISO</a:t>
            </a:r>
            <a:endParaRPr sz="5400" b="1" dirty="0"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</Words>
  <Application>Microsoft Office PowerPoint</Application>
  <PresentationFormat>Personalizar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André Kessel Akerman</dc:creator>
  <cp:lastModifiedBy>pedro</cp:lastModifiedBy>
  <cp:revision>13</cp:revision>
  <dcterms:modified xsi:type="dcterms:W3CDTF">2025-04-07T21:28:43Z</dcterms:modified>
</cp:coreProperties>
</file>